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7"/>
  </p:notesMasterIdLst>
  <p:sldIdLst>
    <p:sldId id="256" r:id="rId6"/>
    <p:sldId id="292" r:id="rId7"/>
    <p:sldId id="258" r:id="rId8"/>
    <p:sldId id="262" r:id="rId9"/>
    <p:sldId id="263" r:id="rId10"/>
    <p:sldId id="261" r:id="rId11"/>
    <p:sldId id="259" r:id="rId12"/>
    <p:sldId id="287" r:id="rId13"/>
    <p:sldId id="260" r:id="rId14"/>
    <p:sldId id="293" r:id="rId15"/>
    <p:sldId id="294" r:id="rId16"/>
    <p:sldId id="270" r:id="rId17"/>
    <p:sldId id="271" r:id="rId18"/>
    <p:sldId id="283" r:id="rId19"/>
    <p:sldId id="289" r:id="rId20"/>
    <p:sldId id="290" r:id="rId21"/>
    <p:sldId id="280" r:id="rId22"/>
    <p:sldId id="291" r:id="rId23"/>
    <p:sldId id="281" r:id="rId24"/>
    <p:sldId id="282" r:id="rId25"/>
    <p:sldId id="277" r:id="rId26"/>
    <p:sldId id="276" r:id="rId27"/>
    <p:sldId id="275" r:id="rId28"/>
    <p:sldId id="278" r:id="rId29"/>
    <p:sldId id="274" r:id="rId30"/>
    <p:sldId id="272" r:id="rId31"/>
    <p:sldId id="295" r:id="rId32"/>
    <p:sldId id="286" r:id="rId33"/>
    <p:sldId id="267" r:id="rId34"/>
    <p:sldId id="273" r:id="rId35"/>
    <p:sldId id="268" r:id="rId36"/>
    <p:sldId id="269" r:id="rId37"/>
    <p:sldId id="285" r:id="rId38"/>
    <p:sldId id="279" r:id="rId39"/>
    <p:sldId id="296" r:id="rId40"/>
    <p:sldId id="266" r:id="rId41"/>
    <p:sldId id="288" r:id="rId42"/>
    <p:sldId id="265" r:id="rId43"/>
    <p:sldId id="264" r:id="rId44"/>
    <p:sldId id="297" r:id="rId45"/>
    <p:sldId id="284" r:id="rId4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9E"/>
    <a:srgbClr val="007994"/>
    <a:srgbClr val="37B3A0"/>
    <a:srgbClr val="008B8B"/>
    <a:srgbClr val="007D9F"/>
    <a:srgbClr val="FF9E2B"/>
    <a:srgbClr val="00758D"/>
    <a:srgbClr val="006F87"/>
    <a:srgbClr val="EFA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1F828-CE5E-44A5-9B8F-82C5E85991EF}" v="239" dt="2021-12-02T20:22:55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5" autoAdjust="0"/>
    <p:restoredTop sz="94648"/>
  </p:normalViewPr>
  <p:slideViewPr>
    <p:cSldViewPr snapToGrid="0" snapToObjects="1">
      <p:cViewPr varScale="1">
        <p:scale>
          <a:sx n="68" d="100"/>
          <a:sy n="68" d="100"/>
        </p:scale>
        <p:origin x="13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9565A-9A71-4A60-A372-8708AB4932B1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7F464-A151-4B8A-A248-11390C48AB0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456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6DF2-5D27-49D4-945D-1E94CE9BE2E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05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732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970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926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886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685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805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26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700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44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044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873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FBAAB-0FE4-904D-83A4-83575C7B2519}" type="datetimeFigureOut">
              <a:rPr lang="es-CO" smtClean="0"/>
              <a:t>3/12/2021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908AB-B1E3-E340-811A-AFD058719B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57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3250" y="1442287"/>
            <a:ext cx="6185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SUBASTA DE ELEMENTOS INSERVIBLES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440235" y="362003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2000" b="1" dirty="0">
                <a:latin typeface="Arial Black" panose="020B0A04020102020204" pitchFamily="34" charset="0"/>
              </a:rPr>
              <a:t>CONTROL DE ACTIVOS</a:t>
            </a:r>
          </a:p>
          <a:p>
            <a:pPr algn="ctr">
              <a:defRPr/>
            </a:pPr>
            <a:r>
              <a:rPr lang="es-CO" sz="2000" b="1" dirty="0">
                <a:latin typeface="Arial Black" panose="020B0A04020102020204" pitchFamily="34" charset="0"/>
              </a:rPr>
              <a:t>C.I El Mira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65241" y="5405045"/>
            <a:ext cx="5078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latin typeface="Arial Black" panose="020B0A04020102020204" pitchFamily="34" charset="0"/>
              </a:rPr>
              <a:t>Yicel Dallana Caicedo Perlaza</a:t>
            </a:r>
            <a:br>
              <a:rPr lang="es-CO" sz="1400" b="1" dirty="0">
                <a:latin typeface="Arial Black" panose="020B0A04020102020204" pitchFamily="34" charset="0"/>
              </a:rPr>
            </a:br>
            <a:r>
              <a:rPr lang="es-CO" sz="1400" b="1" dirty="0">
                <a:latin typeface="Arial Black" panose="020B0A04020102020204" pitchFamily="34" charset="0"/>
              </a:rPr>
              <a:t>Aux. de Activos C.I El Mira</a:t>
            </a:r>
          </a:p>
        </p:txBody>
      </p:sp>
    </p:spTree>
    <p:extLst>
      <p:ext uri="{BB962C8B-B14F-4D97-AF65-F5344CB8AC3E}">
        <p14:creationId xmlns:p14="http://schemas.microsoft.com/office/powerpoint/2010/main" val="1984705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tabla, caja, grande&#10;&#10;Descripción generada automáticamente">
            <a:extLst>
              <a:ext uri="{FF2B5EF4-FFF2-40B4-BE49-F238E27FC236}">
                <a16:creationId xmlns:a16="http://schemas.microsoft.com/office/drawing/2014/main" id="{A2322F68-BB80-483B-8DB9-9E7572BD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06" y="1740573"/>
            <a:ext cx="3713870" cy="3260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8DB8677-46CA-47D7-8C10-E1A4277D68C5}"/>
              </a:ext>
            </a:extLst>
          </p:cNvPr>
          <p:cNvSpPr/>
          <p:nvPr/>
        </p:nvSpPr>
        <p:spPr>
          <a:xfrm>
            <a:off x="2139961" y="518861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0530086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2349A0F-A6B3-448F-BA2C-7E14EF126F86}"/>
              </a:ext>
            </a:extLst>
          </p:cNvPr>
          <p:cNvSpPr txBox="1">
            <a:spLocks/>
          </p:cNvSpPr>
          <p:nvPr/>
        </p:nvSpPr>
        <p:spPr>
          <a:xfrm>
            <a:off x="1717618" y="967946"/>
            <a:ext cx="4392066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Sistema para monitoreo de MICR  </a:t>
            </a:r>
          </a:p>
        </p:txBody>
      </p:sp>
    </p:spTree>
    <p:extLst>
      <p:ext uri="{BB962C8B-B14F-4D97-AF65-F5344CB8AC3E}">
        <p14:creationId xmlns:p14="http://schemas.microsoft.com/office/powerpoint/2010/main" val="129176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C75D18E-89A6-4DF9-921C-940E60EA4094}"/>
              </a:ext>
            </a:extLst>
          </p:cNvPr>
          <p:cNvSpPr/>
          <p:nvPr/>
        </p:nvSpPr>
        <p:spPr>
          <a:xfrm>
            <a:off x="1578625" y="1843950"/>
            <a:ext cx="6235106" cy="3170099"/>
          </a:xfrm>
          <a:custGeom>
            <a:avLst/>
            <a:gdLst>
              <a:gd name="connsiteX0" fmla="*/ 0 w 6235106"/>
              <a:gd name="connsiteY0" fmla="*/ 0 h 3170099"/>
              <a:gd name="connsiteX1" fmla="*/ 691530 w 6235106"/>
              <a:gd name="connsiteY1" fmla="*/ 0 h 3170099"/>
              <a:gd name="connsiteX2" fmla="*/ 1383060 w 6235106"/>
              <a:gd name="connsiteY2" fmla="*/ 0 h 3170099"/>
              <a:gd name="connsiteX3" fmla="*/ 1887537 w 6235106"/>
              <a:gd name="connsiteY3" fmla="*/ 0 h 3170099"/>
              <a:gd name="connsiteX4" fmla="*/ 2454364 w 6235106"/>
              <a:gd name="connsiteY4" fmla="*/ 0 h 3170099"/>
              <a:gd name="connsiteX5" fmla="*/ 2958841 w 6235106"/>
              <a:gd name="connsiteY5" fmla="*/ 0 h 3170099"/>
              <a:gd name="connsiteX6" fmla="*/ 3588020 w 6235106"/>
              <a:gd name="connsiteY6" fmla="*/ 0 h 3170099"/>
              <a:gd name="connsiteX7" fmla="*/ 4279550 w 6235106"/>
              <a:gd name="connsiteY7" fmla="*/ 0 h 3170099"/>
              <a:gd name="connsiteX8" fmla="*/ 4971080 w 6235106"/>
              <a:gd name="connsiteY8" fmla="*/ 0 h 3170099"/>
              <a:gd name="connsiteX9" fmla="*/ 5537908 w 6235106"/>
              <a:gd name="connsiteY9" fmla="*/ 0 h 3170099"/>
              <a:gd name="connsiteX10" fmla="*/ 6235106 w 6235106"/>
              <a:gd name="connsiteY10" fmla="*/ 0 h 3170099"/>
              <a:gd name="connsiteX11" fmla="*/ 6235106 w 6235106"/>
              <a:gd name="connsiteY11" fmla="*/ 433247 h 3170099"/>
              <a:gd name="connsiteX12" fmla="*/ 6235106 w 6235106"/>
              <a:gd name="connsiteY12" fmla="*/ 866494 h 3170099"/>
              <a:gd name="connsiteX13" fmla="*/ 6235106 w 6235106"/>
              <a:gd name="connsiteY13" fmla="*/ 1458246 h 3170099"/>
              <a:gd name="connsiteX14" fmla="*/ 6235106 w 6235106"/>
              <a:gd name="connsiteY14" fmla="*/ 1923193 h 3170099"/>
              <a:gd name="connsiteX15" fmla="*/ 6235106 w 6235106"/>
              <a:gd name="connsiteY15" fmla="*/ 2483244 h 3170099"/>
              <a:gd name="connsiteX16" fmla="*/ 6235106 w 6235106"/>
              <a:gd name="connsiteY16" fmla="*/ 3170099 h 3170099"/>
              <a:gd name="connsiteX17" fmla="*/ 5543576 w 6235106"/>
              <a:gd name="connsiteY17" fmla="*/ 3170099 h 3170099"/>
              <a:gd name="connsiteX18" fmla="*/ 5039099 w 6235106"/>
              <a:gd name="connsiteY18" fmla="*/ 3170099 h 3170099"/>
              <a:gd name="connsiteX19" fmla="*/ 4596974 w 6235106"/>
              <a:gd name="connsiteY19" fmla="*/ 3170099 h 3170099"/>
              <a:gd name="connsiteX20" fmla="*/ 4092497 w 6235106"/>
              <a:gd name="connsiteY20" fmla="*/ 3170099 h 3170099"/>
              <a:gd name="connsiteX21" fmla="*/ 3650371 w 6235106"/>
              <a:gd name="connsiteY21" fmla="*/ 3170099 h 3170099"/>
              <a:gd name="connsiteX22" fmla="*/ 3021192 w 6235106"/>
              <a:gd name="connsiteY22" fmla="*/ 3170099 h 3170099"/>
              <a:gd name="connsiteX23" fmla="*/ 2454364 w 6235106"/>
              <a:gd name="connsiteY23" fmla="*/ 3170099 h 3170099"/>
              <a:gd name="connsiteX24" fmla="*/ 1887537 w 6235106"/>
              <a:gd name="connsiteY24" fmla="*/ 3170099 h 3170099"/>
              <a:gd name="connsiteX25" fmla="*/ 1320709 w 6235106"/>
              <a:gd name="connsiteY25" fmla="*/ 3170099 h 3170099"/>
              <a:gd name="connsiteX26" fmla="*/ 691530 w 6235106"/>
              <a:gd name="connsiteY26" fmla="*/ 3170099 h 3170099"/>
              <a:gd name="connsiteX27" fmla="*/ 0 w 6235106"/>
              <a:gd name="connsiteY27" fmla="*/ 3170099 h 3170099"/>
              <a:gd name="connsiteX28" fmla="*/ 0 w 6235106"/>
              <a:gd name="connsiteY28" fmla="*/ 2673450 h 3170099"/>
              <a:gd name="connsiteX29" fmla="*/ 0 w 6235106"/>
              <a:gd name="connsiteY29" fmla="*/ 2176801 h 3170099"/>
              <a:gd name="connsiteX30" fmla="*/ 0 w 6235106"/>
              <a:gd name="connsiteY30" fmla="*/ 1616750 h 3170099"/>
              <a:gd name="connsiteX31" fmla="*/ 0 w 6235106"/>
              <a:gd name="connsiteY31" fmla="*/ 1120102 h 3170099"/>
              <a:gd name="connsiteX32" fmla="*/ 0 w 6235106"/>
              <a:gd name="connsiteY32" fmla="*/ 528350 h 3170099"/>
              <a:gd name="connsiteX33" fmla="*/ 0 w 6235106"/>
              <a:gd name="connsiteY33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235106" h="3170099" fill="none" extrusionOk="0">
                <a:moveTo>
                  <a:pt x="0" y="0"/>
                </a:moveTo>
                <a:cubicBezTo>
                  <a:pt x="198586" y="-30591"/>
                  <a:pt x="495385" y="9211"/>
                  <a:pt x="691530" y="0"/>
                </a:cubicBezTo>
                <a:cubicBezTo>
                  <a:pt x="887675" y="-9211"/>
                  <a:pt x="1055945" y="60825"/>
                  <a:pt x="1383060" y="0"/>
                </a:cubicBezTo>
                <a:cubicBezTo>
                  <a:pt x="1710175" y="-60825"/>
                  <a:pt x="1784642" y="50569"/>
                  <a:pt x="1887537" y="0"/>
                </a:cubicBezTo>
                <a:cubicBezTo>
                  <a:pt x="1990432" y="-50569"/>
                  <a:pt x="2250600" y="39007"/>
                  <a:pt x="2454364" y="0"/>
                </a:cubicBezTo>
                <a:cubicBezTo>
                  <a:pt x="2658128" y="-39007"/>
                  <a:pt x="2812783" y="57490"/>
                  <a:pt x="2958841" y="0"/>
                </a:cubicBezTo>
                <a:cubicBezTo>
                  <a:pt x="3104899" y="-57490"/>
                  <a:pt x="3280995" y="16492"/>
                  <a:pt x="3588020" y="0"/>
                </a:cubicBezTo>
                <a:cubicBezTo>
                  <a:pt x="3895045" y="-16492"/>
                  <a:pt x="3952134" y="53020"/>
                  <a:pt x="4279550" y="0"/>
                </a:cubicBezTo>
                <a:cubicBezTo>
                  <a:pt x="4606966" y="-53020"/>
                  <a:pt x="4704164" y="75396"/>
                  <a:pt x="4971080" y="0"/>
                </a:cubicBezTo>
                <a:cubicBezTo>
                  <a:pt x="5237996" y="-75396"/>
                  <a:pt x="5312412" y="19653"/>
                  <a:pt x="5537908" y="0"/>
                </a:cubicBezTo>
                <a:cubicBezTo>
                  <a:pt x="5763404" y="-19653"/>
                  <a:pt x="6034145" y="26609"/>
                  <a:pt x="6235106" y="0"/>
                </a:cubicBezTo>
                <a:cubicBezTo>
                  <a:pt x="6259158" y="88568"/>
                  <a:pt x="6215419" y="234956"/>
                  <a:pt x="6235106" y="433247"/>
                </a:cubicBezTo>
                <a:cubicBezTo>
                  <a:pt x="6254793" y="631538"/>
                  <a:pt x="6201837" y="724077"/>
                  <a:pt x="6235106" y="866494"/>
                </a:cubicBezTo>
                <a:cubicBezTo>
                  <a:pt x="6268375" y="1008911"/>
                  <a:pt x="6221376" y="1191217"/>
                  <a:pt x="6235106" y="1458246"/>
                </a:cubicBezTo>
                <a:cubicBezTo>
                  <a:pt x="6248836" y="1725275"/>
                  <a:pt x="6188766" y="1773355"/>
                  <a:pt x="6235106" y="1923193"/>
                </a:cubicBezTo>
                <a:cubicBezTo>
                  <a:pt x="6281446" y="2073031"/>
                  <a:pt x="6189763" y="2348733"/>
                  <a:pt x="6235106" y="2483244"/>
                </a:cubicBezTo>
                <a:cubicBezTo>
                  <a:pt x="6280449" y="2617755"/>
                  <a:pt x="6208629" y="2837747"/>
                  <a:pt x="6235106" y="3170099"/>
                </a:cubicBezTo>
                <a:cubicBezTo>
                  <a:pt x="6064061" y="3202607"/>
                  <a:pt x="5836487" y="3144814"/>
                  <a:pt x="5543576" y="3170099"/>
                </a:cubicBezTo>
                <a:cubicBezTo>
                  <a:pt x="5250665" y="3195384"/>
                  <a:pt x="5190679" y="3140158"/>
                  <a:pt x="5039099" y="3170099"/>
                </a:cubicBezTo>
                <a:cubicBezTo>
                  <a:pt x="4887519" y="3200040"/>
                  <a:pt x="4714485" y="3131405"/>
                  <a:pt x="4596974" y="3170099"/>
                </a:cubicBezTo>
                <a:cubicBezTo>
                  <a:pt x="4479463" y="3208793"/>
                  <a:pt x="4335943" y="3109924"/>
                  <a:pt x="4092497" y="3170099"/>
                </a:cubicBezTo>
                <a:cubicBezTo>
                  <a:pt x="3849051" y="3230274"/>
                  <a:pt x="3784703" y="3132260"/>
                  <a:pt x="3650371" y="3170099"/>
                </a:cubicBezTo>
                <a:cubicBezTo>
                  <a:pt x="3516039" y="3207938"/>
                  <a:pt x="3163604" y="3125887"/>
                  <a:pt x="3021192" y="3170099"/>
                </a:cubicBezTo>
                <a:cubicBezTo>
                  <a:pt x="2878780" y="3214311"/>
                  <a:pt x="2609929" y="3146787"/>
                  <a:pt x="2454364" y="3170099"/>
                </a:cubicBezTo>
                <a:cubicBezTo>
                  <a:pt x="2298799" y="3193411"/>
                  <a:pt x="2027453" y="3145440"/>
                  <a:pt x="1887537" y="3170099"/>
                </a:cubicBezTo>
                <a:cubicBezTo>
                  <a:pt x="1747621" y="3194758"/>
                  <a:pt x="1439552" y="3156995"/>
                  <a:pt x="1320709" y="3170099"/>
                </a:cubicBezTo>
                <a:cubicBezTo>
                  <a:pt x="1201866" y="3183203"/>
                  <a:pt x="931068" y="3115469"/>
                  <a:pt x="691530" y="3170099"/>
                </a:cubicBezTo>
                <a:cubicBezTo>
                  <a:pt x="451992" y="3224729"/>
                  <a:pt x="342478" y="3112127"/>
                  <a:pt x="0" y="3170099"/>
                </a:cubicBezTo>
                <a:cubicBezTo>
                  <a:pt x="-16269" y="3069377"/>
                  <a:pt x="57915" y="2843441"/>
                  <a:pt x="0" y="2673450"/>
                </a:cubicBezTo>
                <a:cubicBezTo>
                  <a:pt x="-57915" y="2503459"/>
                  <a:pt x="22090" y="2389874"/>
                  <a:pt x="0" y="2176801"/>
                </a:cubicBezTo>
                <a:cubicBezTo>
                  <a:pt x="-22090" y="1963728"/>
                  <a:pt x="21878" y="1757077"/>
                  <a:pt x="0" y="1616750"/>
                </a:cubicBezTo>
                <a:cubicBezTo>
                  <a:pt x="-21878" y="1476423"/>
                  <a:pt x="10817" y="1316536"/>
                  <a:pt x="0" y="1120102"/>
                </a:cubicBezTo>
                <a:cubicBezTo>
                  <a:pt x="-10817" y="923668"/>
                  <a:pt x="4506" y="775961"/>
                  <a:pt x="0" y="528350"/>
                </a:cubicBezTo>
                <a:cubicBezTo>
                  <a:pt x="-4506" y="280739"/>
                  <a:pt x="22430" y="254030"/>
                  <a:pt x="0" y="0"/>
                </a:cubicBezTo>
                <a:close/>
              </a:path>
              <a:path w="6235106" h="3170099" stroke="0" extrusionOk="0">
                <a:moveTo>
                  <a:pt x="0" y="0"/>
                </a:moveTo>
                <a:cubicBezTo>
                  <a:pt x="215904" y="-50261"/>
                  <a:pt x="307118" y="55090"/>
                  <a:pt x="504477" y="0"/>
                </a:cubicBezTo>
                <a:cubicBezTo>
                  <a:pt x="701836" y="-55090"/>
                  <a:pt x="811435" y="11272"/>
                  <a:pt x="946602" y="0"/>
                </a:cubicBezTo>
                <a:cubicBezTo>
                  <a:pt x="1081770" y="-11272"/>
                  <a:pt x="1363355" y="45859"/>
                  <a:pt x="1513430" y="0"/>
                </a:cubicBezTo>
                <a:cubicBezTo>
                  <a:pt x="1663505" y="-45859"/>
                  <a:pt x="1758264" y="7465"/>
                  <a:pt x="1893205" y="0"/>
                </a:cubicBezTo>
                <a:cubicBezTo>
                  <a:pt x="2028147" y="-7465"/>
                  <a:pt x="2088800" y="33256"/>
                  <a:pt x="2272980" y="0"/>
                </a:cubicBezTo>
                <a:cubicBezTo>
                  <a:pt x="2457161" y="-33256"/>
                  <a:pt x="2478590" y="12664"/>
                  <a:pt x="2652754" y="0"/>
                </a:cubicBezTo>
                <a:cubicBezTo>
                  <a:pt x="2826918" y="-12664"/>
                  <a:pt x="2907109" y="7946"/>
                  <a:pt x="3094880" y="0"/>
                </a:cubicBezTo>
                <a:cubicBezTo>
                  <a:pt x="3282651" y="-7946"/>
                  <a:pt x="3285878" y="33395"/>
                  <a:pt x="3474655" y="0"/>
                </a:cubicBezTo>
                <a:cubicBezTo>
                  <a:pt x="3663433" y="-33395"/>
                  <a:pt x="3856518" y="24352"/>
                  <a:pt x="3979131" y="0"/>
                </a:cubicBezTo>
                <a:cubicBezTo>
                  <a:pt x="4101744" y="-24352"/>
                  <a:pt x="4302179" y="933"/>
                  <a:pt x="4608310" y="0"/>
                </a:cubicBezTo>
                <a:cubicBezTo>
                  <a:pt x="4914441" y="-933"/>
                  <a:pt x="4980584" y="10191"/>
                  <a:pt x="5237489" y="0"/>
                </a:cubicBezTo>
                <a:cubicBezTo>
                  <a:pt x="5494394" y="-10191"/>
                  <a:pt x="5506138" y="45419"/>
                  <a:pt x="5679615" y="0"/>
                </a:cubicBezTo>
                <a:cubicBezTo>
                  <a:pt x="5853092" y="-45419"/>
                  <a:pt x="5987816" y="7449"/>
                  <a:pt x="6235106" y="0"/>
                </a:cubicBezTo>
                <a:cubicBezTo>
                  <a:pt x="6245480" y="124175"/>
                  <a:pt x="6184473" y="384854"/>
                  <a:pt x="6235106" y="528350"/>
                </a:cubicBezTo>
                <a:cubicBezTo>
                  <a:pt x="6285739" y="671846"/>
                  <a:pt x="6219064" y="968032"/>
                  <a:pt x="6235106" y="1120102"/>
                </a:cubicBezTo>
                <a:cubicBezTo>
                  <a:pt x="6251148" y="1272172"/>
                  <a:pt x="6202032" y="1447819"/>
                  <a:pt x="6235106" y="1616750"/>
                </a:cubicBezTo>
                <a:cubicBezTo>
                  <a:pt x="6268180" y="1785681"/>
                  <a:pt x="6222868" y="1944031"/>
                  <a:pt x="6235106" y="2049997"/>
                </a:cubicBezTo>
                <a:cubicBezTo>
                  <a:pt x="6247344" y="2155963"/>
                  <a:pt x="6204830" y="2422056"/>
                  <a:pt x="6235106" y="2641749"/>
                </a:cubicBezTo>
                <a:cubicBezTo>
                  <a:pt x="6265382" y="2861442"/>
                  <a:pt x="6207262" y="3035137"/>
                  <a:pt x="6235106" y="3170099"/>
                </a:cubicBezTo>
                <a:cubicBezTo>
                  <a:pt x="5973623" y="3225170"/>
                  <a:pt x="5826668" y="3143479"/>
                  <a:pt x="5605927" y="3170099"/>
                </a:cubicBezTo>
                <a:cubicBezTo>
                  <a:pt x="5385186" y="3196719"/>
                  <a:pt x="5311260" y="3157408"/>
                  <a:pt x="5226152" y="3170099"/>
                </a:cubicBezTo>
                <a:cubicBezTo>
                  <a:pt x="5141045" y="3182790"/>
                  <a:pt x="4758372" y="3100844"/>
                  <a:pt x="4596974" y="3170099"/>
                </a:cubicBezTo>
                <a:cubicBezTo>
                  <a:pt x="4435576" y="3239354"/>
                  <a:pt x="4320520" y="3163014"/>
                  <a:pt x="4154848" y="3170099"/>
                </a:cubicBezTo>
                <a:cubicBezTo>
                  <a:pt x="3989176" y="3177184"/>
                  <a:pt x="3843504" y="3112136"/>
                  <a:pt x="3588020" y="3170099"/>
                </a:cubicBezTo>
                <a:cubicBezTo>
                  <a:pt x="3332536" y="3228062"/>
                  <a:pt x="3131029" y="3127160"/>
                  <a:pt x="2958841" y="3170099"/>
                </a:cubicBezTo>
                <a:cubicBezTo>
                  <a:pt x="2786653" y="3213038"/>
                  <a:pt x="2676733" y="3145587"/>
                  <a:pt x="2516716" y="3170099"/>
                </a:cubicBezTo>
                <a:cubicBezTo>
                  <a:pt x="2356699" y="3194611"/>
                  <a:pt x="2098844" y="3123650"/>
                  <a:pt x="1887537" y="3170099"/>
                </a:cubicBezTo>
                <a:cubicBezTo>
                  <a:pt x="1676230" y="3216548"/>
                  <a:pt x="1599836" y="3162488"/>
                  <a:pt x="1383060" y="3170099"/>
                </a:cubicBezTo>
                <a:cubicBezTo>
                  <a:pt x="1166284" y="3177710"/>
                  <a:pt x="1188590" y="3144714"/>
                  <a:pt x="1003285" y="3170099"/>
                </a:cubicBezTo>
                <a:cubicBezTo>
                  <a:pt x="817981" y="3195484"/>
                  <a:pt x="319963" y="3148125"/>
                  <a:pt x="0" y="3170099"/>
                </a:cubicBezTo>
                <a:cubicBezTo>
                  <a:pt x="-12499" y="3041147"/>
                  <a:pt x="47795" y="2883901"/>
                  <a:pt x="0" y="2610048"/>
                </a:cubicBezTo>
                <a:cubicBezTo>
                  <a:pt x="-47795" y="2336195"/>
                  <a:pt x="29834" y="2233125"/>
                  <a:pt x="0" y="2113399"/>
                </a:cubicBezTo>
                <a:cubicBezTo>
                  <a:pt x="-29834" y="1993673"/>
                  <a:pt x="30095" y="1800598"/>
                  <a:pt x="0" y="1616750"/>
                </a:cubicBezTo>
                <a:cubicBezTo>
                  <a:pt x="-30095" y="1432902"/>
                  <a:pt x="49297" y="1237706"/>
                  <a:pt x="0" y="1088401"/>
                </a:cubicBezTo>
                <a:cubicBezTo>
                  <a:pt x="-49297" y="939096"/>
                  <a:pt x="22054" y="707378"/>
                  <a:pt x="0" y="528350"/>
                </a:cubicBezTo>
                <a:cubicBezTo>
                  <a:pt x="-22054" y="349322"/>
                  <a:pt x="37902" y="19088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B29E"/>
            </a:solidFill>
            <a:extLst>
              <a:ext uri="{C807C97D-BFC1-408E-A445-0C87EB9F89A2}">
                <ask:lineSketchStyleProps xmlns:ask="http://schemas.microsoft.com/office/drawing/2018/sketchyshapes" sd="2706051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LOTE #2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$ 40.000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5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id="{951037CF-6F94-4854-9AAC-5AFAEA4AB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9" y="1603717"/>
            <a:ext cx="3035765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7B9BED1-72E1-4533-8133-845AAED84C2B}"/>
              </a:ext>
            </a:extLst>
          </p:cNvPr>
          <p:cNvSpPr txBox="1">
            <a:spLocks/>
          </p:cNvSpPr>
          <p:nvPr/>
        </p:nvSpPr>
        <p:spPr>
          <a:xfrm>
            <a:off x="419430" y="859519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Escritorio 5 gavetas.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41C2136-F9DC-4677-AB26-B78CA3C2A335}"/>
              </a:ext>
            </a:extLst>
          </p:cNvPr>
          <p:cNvSpPr/>
          <p:nvPr/>
        </p:nvSpPr>
        <p:spPr>
          <a:xfrm>
            <a:off x="419430" y="5089516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0560337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6869764-0E54-415E-B5BD-6DCD93BE89E9}"/>
              </a:ext>
            </a:extLst>
          </p:cNvPr>
          <p:cNvSpPr/>
          <p:nvPr/>
        </p:nvSpPr>
        <p:spPr>
          <a:xfrm>
            <a:off x="4876544" y="582439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0505795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AE3BE85-F7CB-4D89-B8A2-35571D599109}"/>
              </a:ext>
            </a:extLst>
          </p:cNvPr>
          <p:cNvSpPr txBox="1">
            <a:spLocks/>
          </p:cNvSpPr>
          <p:nvPr/>
        </p:nvSpPr>
        <p:spPr>
          <a:xfrm>
            <a:off x="4966408" y="1603717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Mesa auxiliar.  </a:t>
            </a:r>
          </a:p>
        </p:txBody>
      </p:sp>
      <p:pic>
        <p:nvPicPr>
          <p:cNvPr id="12" name="Imagen 11" descr="Una banca de madera&#10;&#10;Descripción generada automáticamente con confianza baja">
            <a:extLst>
              <a:ext uri="{FF2B5EF4-FFF2-40B4-BE49-F238E27FC236}">
                <a16:creationId xmlns:a16="http://schemas.microsoft.com/office/drawing/2014/main" id="{FF2CE550-0C8E-4666-9B88-20F3FBE35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08" y="2345627"/>
            <a:ext cx="3457517" cy="331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60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Banca de madera&#10;&#10;Descripción generada automáticamente con confianza media">
            <a:extLst>
              <a:ext uri="{FF2B5EF4-FFF2-40B4-BE49-F238E27FC236}">
                <a16:creationId xmlns:a16="http://schemas.microsoft.com/office/drawing/2014/main" id="{4517AF25-E423-4D77-886B-D0E61C250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9" y="1487658"/>
            <a:ext cx="3068296" cy="345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9843034-C596-4B5C-AB55-529C03EA6C00}"/>
              </a:ext>
            </a:extLst>
          </p:cNvPr>
          <p:cNvSpPr txBox="1">
            <a:spLocks/>
          </p:cNvSpPr>
          <p:nvPr/>
        </p:nvSpPr>
        <p:spPr>
          <a:xfrm>
            <a:off x="561169" y="81991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Escritorio de madera.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762B480-2963-4633-B05A-0B7AFFF7712E}"/>
              </a:ext>
            </a:extLst>
          </p:cNvPr>
          <p:cNvSpPr/>
          <p:nvPr/>
        </p:nvSpPr>
        <p:spPr>
          <a:xfrm>
            <a:off x="537429" y="5103700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0503744</a:t>
            </a:r>
          </a:p>
        </p:txBody>
      </p:sp>
      <p:pic>
        <p:nvPicPr>
          <p:cNvPr id="10" name="Imagen 9" descr="Imagen que contiene edificio, viejo, rampa, azul&#10;&#10;Descripción generada automáticamente">
            <a:extLst>
              <a:ext uri="{FF2B5EF4-FFF2-40B4-BE49-F238E27FC236}">
                <a16:creationId xmlns:a16="http://schemas.microsoft.com/office/drawing/2014/main" id="{43DFADA8-5299-4C12-A942-746263F33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6" y="2121349"/>
            <a:ext cx="3318913" cy="338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65911A2-3CA8-4118-B27C-7253D41AC531}"/>
              </a:ext>
            </a:extLst>
          </p:cNvPr>
          <p:cNvSpPr/>
          <p:nvPr/>
        </p:nvSpPr>
        <p:spPr>
          <a:xfrm>
            <a:off x="4740181" y="5512661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0504146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DB04AB5-FE53-4409-BC53-8D3FB45DC6E6}"/>
              </a:ext>
            </a:extLst>
          </p:cNvPr>
          <p:cNvSpPr txBox="1">
            <a:spLocks/>
          </p:cNvSpPr>
          <p:nvPr/>
        </p:nvSpPr>
        <p:spPr>
          <a:xfrm>
            <a:off x="4713739" y="1427439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Escritorio metálico.  </a:t>
            </a:r>
          </a:p>
        </p:txBody>
      </p:sp>
    </p:spTree>
    <p:extLst>
      <p:ext uri="{BB962C8B-B14F-4D97-AF65-F5344CB8AC3E}">
        <p14:creationId xmlns:p14="http://schemas.microsoft.com/office/powerpoint/2010/main" val="223623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anca, exterior, café, parque&#10;&#10;Descripción generada automáticamente">
            <a:extLst>
              <a:ext uri="{FF2B5EF4-FFF2-40B4-BE49-F238E27FC236}">
                <a16:creationId xmlns:a16="http://schemas.microsoft.com/office/drawing/2014/main" id="{17034CA4-133D-4FD2-8DA7-13C1249DD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3" y="647700"/>
            <a:ext cx="4540072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8594DE6-D046-44EE-8B9E-01B90F9170F8}"/>
              </a:ext>
            </a:extLst>
          </p:cNvPr>
          <p:cNvSpPr/>
          <p:nvPr/>
        </p:nvSpPr>
        <p:spPr>
          <a:xfrm>
            <a:off x="5374469" y="3039958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0504785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14BAD1-2A0C-44BA-95A5-AAB3505C75A4}"/>
              </a:ext>
            </a:extLst>
          </p:cNvPr>
          <p:cNvSpPr txBox="1">
            <a:spLocks/>
          </p:cNvSpPr>
          <p:nvPr/>
        </p:nvSpPr>
        <p:spPr>
          <a:xfrm>
            <a:off x="5374469" y="2570310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Modelo integrado.  </a:t>
            </a:r>
          </a:p>
        </p:txBody>
      </p:sp>
    </p:spTree>
    <p:extLst>
      <p:ext uri="{BB962C8B-B14F-4D97-AF65-F5344CB8AC3E}">
        <p14:creationId xmlns:p14="http://schemas.microsoft.com/office/powerpoint/2010/main" val="263514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tabla de madera&#10;&#10;Descripción generada automáticamente con confianza media">
            <a:extLst>
              <a:ext uri="{FF2B5EF4-FFF2-40B4-BE49-F238E27FC236}">
                <a16:creationId xmlns:a16="http://schemas.microsoft.com/office/drawing/2014/main" id="{6CA00E95-6195-46D8-84E2-57D7A4A99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509395"/>
            <a:ext cx="5105400" cy="2973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C26ED5D-E2EB-406D-8F52-510E7CFA3EFC}"/>
              </a:ext>
            </a:extLst>
          </p:cNvPr>
          <p:cNvSpPr txBox="1">
            <a:spLocks/>
          </p:cNvSpPr>
          <p:nvPr/>
        </p:nvSpPr>
        <p:spPr>
          <a:xfrm>
            <a:off x="5790977" y="207472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Modelo integrado.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1E593F-2E4D-4245-BC8F-3C53CFCB7529}"/>
              </a:ext>
            </a:extLst>
          </p:cNvPr>
          <p:cNvSpPr/>
          <p:nvPr/>
        </p:nvSpPr>
        <p:spPr>
          <a:xfrm>
            <a:off x="1979488" y="468607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0504786</a:t>
            </a:r>
          </a:p>
        </p:txBody>
      </p:sp>
    </p:spTree>
    <p:extLst>
      <p:ext uri="{BB962C8B-B14F-4D97-AF65-F5344CB8AC3E}">
        <p14:creationId xmlns:p14="http://schemas.microsoft.com/office/powerpoint/2010/main" val="412437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edificio de ladrillos&#10;&#10;Descripción generada automáticamente con confianza baja">
            <a:extLst>
              <a:ext uri="{FF2B5EF4-FFF2-40B4-BE49-F238E27FC236}">
                <a16:creationId xmlns:a16="http://schemas.microsoft.com/office/drawing/2014/main" id="{A4067CEC-7B42-4F4A-8848-FBB8FA1C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9225" y="-57936"/>
            <a:ext cx="2914055" cy="558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FEFE3B0-E46C-407E-B2D5-ECC8015C7707}"/>
              </a:ext>
            </a:extLst>
          </p:cNvPr>
          <p:cNvSpPr txBox="1">
            <a:spLocks/>
          </p:cNvSpPr>
          <p:nvPr/>
        </p:nvSpPr>
        <p:spPr>
          <a:xfrm>
            <a:off x="6318161" y="1782334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Mesa auxiliar.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3CA04E2-D5AB-422B-BBC1-D7152E83496F}"/>
              </a:ext>
            </a:extLst>
          </p:cNvPr>
          <p:cNvSpPr/>
          <p:nvPr/>
        </p:nvSpPr>
        <p:spPr>
          <a:xfrm>
            <a:off x="2770780" y="446445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0505785</a:t>
            </a:r>
          </a:p>
        </p:txBody>
      </p:sp>
    </p:spTree>
    <p:extLst>
      <p:ext uri="{BB962C8B-B14F-4D97-AF65-F5344CB8AC3E}">
        <p14:creationId xmlns:p14="http://schemas.microsoft.com/office/powerpoint/2010/main" val="3978519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1A79BAD7-51E5-4E6D-9543-1410AB4E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4" y="509484"/>
            <a:ext cx="2842975" cy="552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EC0ECE0-1F00-4269-B57A-5997E6A0DFC3}"/>
              </a:ext>
            </a:extLst>
          </p:cNvPr>
          <p:cNvSpPr txBox="1">
            <a:spLocks/>
          </p:cNvSpPr>
          <p:nvPr/>
        </p:nvSpPr>
        <p:spPr>
          <a:xfrm>
            <a:off x="4256869" y="1857577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Mesa auxiliar de madera.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A2777A9-199B-4843-9D7A-59E4069D66B8}"/>
              </a:ext>
            </a:extLst>
          </p:cNvPr>
          <p:cNvSpPr/>
          <p:nvPr/>
        </p:nvSpPr>
        <p:spPr>
          <a:xfrm>
            <a:off x="4256869" y="2475943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0503899</a:t>
            </a:r>
          </a:p>
        </p:txBody>
      </p:sp>
    </p:spTree>
    <p:extLst>
      <p:ext uri="{BB962C8B-B14F-4D97-AF65-F5344CB8AC3E}">
        <p14:creationId xmlns:p14="http://schemas.microsoft.com/office/powerpoint/2010/main" val="248557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anca, edificio, parque, hecho de madera&#10;&#10;Descripción generada automáticamente">
            <a:extLst>
              <a:ext uri="{FF2B5EF4-FFF2-40B4-BE49-F238E27FC236}">
                <a16:creationId xmlns:a16="http://schemas.microsoft.com/office/drawing/2014/main" id="{F1EA1024-B349-472C-BFF2-6B903BE0E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" y="1846331"/>
            <a:ext cx="3949699" cy="240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Imagen que contiene edificio, cemento, metal, hombre&#10;&#10;Descripción generada automáticamente">
            <a:extLst>
              <a:ext uri="{FF2B5EF4-FFF2-40B4-BE49-F238E27FC236}">
                <a16:creationId xmlns:a16="http://schemas.microsoft.com/office/drawing/2014/main" id="{212A02EB-67C0-4651-885E-F58C20FC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4" y="2274661"/>
            <a:ext cx="3118405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3D3FA80-6342-4733-90B6-47B0A142374F}"/>
              </a:ext>
            </a:extLst>
          </p:cNvPr>
          <p:cNvSpPr txBox="1">
            <a:spLocks/>
          </p:cNvSpPr>
          <p:nvPr/>
        </p:nvSpPr>
        <p:spPr>
          <a:xfrm>
            <a:off x="5549677" y="1553943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Mesa auxiliar.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81D788A-9BDE-4984-AF5A-A94D07588AE7}"/>
              </a:ext>
            </a:extLst>
          </p:cNvPr>
          <p:cNvSpPr txBox="1">
            <a:spLocks/>
          </p:cNvSpPr>
          <p:nvPr/>
        </p:nvSpPr>
        <p:spPr>
          <a:xfrm>
            <a:off x="749077" y="1177665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Mesa auxiliar.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7C967D-70A3-4880-BF5E-65D159F3CBF1}"/>
              </a:ext>
            </a:extLst>
          </p:cNvPr>
          <p:cNvSpPr/>
          <p:nvPr/>
        </p:nvSpPr>
        <p:spPr>
          <a:xfrm>
            <a:off x="622301" y="442364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0504311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9B43FF-550C-465D-B58D-23FD541E74AF}"/>
              </a:ext>
            </a:extLst>
          </p:cNvPr>
          <p:cNvSpPr/>
          <p:nvPr/>
        </p:nvSpPr>
        <p:spPr>
          <a:xfrm>
            <a:off x="5049105" y="573188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0504108</a:t>
            </a:r>
          </a:p>
        </p:txBody>
      </p:sp>
    </p:spTree>
    <p:extLst>
      <p:ext uri="{BB962C8B-B14F-4D97-AF65-F5344CB8AC3E}">
        <p14:creationId xmlns:p14="http://schemas.microsoft.com/office/powerpoint/2010/main" val="100548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ja de madera&#10;&#10;Descripción generada automáticamente con confianza media">
            <a:extLst>
              <a:ext uri="{FF2B5EF4-FFF2-40B4-BE49-F238E27FC236}">
                <a16:creationId xmlns:a16="http://schemas.microsoft.com/office/drawing/2014/main" id="{7911BE33-7DC8-4E46-B9E4-1680D26B7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404140"/>
            <a:ext cx="6083300" cy="366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FE10501-84FF-4D24-8EA7-26CCC4564D2E}"/>
              </a:ext>
            </a:extLst>
          </p:cNvPr>
          <p:cNvSpPr txBox="1">
            <a:spLocks/>
          </p:cNvSpPr>
          <p:nvPr/>
        </p:nvSpPr>
        <p:spPr>
          <a:xfrm>
            <a:off x="2057400" y="5213719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Escritorio metálico.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AB5CF28-22D5-4823-B570-C2BDC5684572}"/>
              </a:ext>
            </a:extLst>
          </p:cNvPr>
          <p:cNvSpPr/>
          <p:nvPr/>
        </p:nvSpPr>
        <p:spPr>
          <a:xfrm>
            <a:off x="2948057" y="5871643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0504112</a:t>
            </a:r>
          </a:p>
        </p:txBody>
      </p:sp>
    </p:spTree>
    <p:extLst>
      <p:ext uri="{BB962C8B-B14F-4D97-AF65-F5344CB8AC3E}">
        <p14:creationId xmlns:p14="http://schemas.microsoft.com/office/powerpoint/2010/main" val="314174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66B178A-99C3-4DBD-8B64-0E9B82390011}"/>
              </a:ext>
            </a:extLst>
          </p:cNvPr>
          <p:cNvSpPr/>
          <p:nvPr/>
        </p:nvSpPr>
        <p:spPr>
          <a:xfrm>
            <a:off x="1578625" y="1843950"/>
            <a:ext cx="6235106" cy="3170099"/>
          </a:xfrm>
          <a:custGeom>
            <a:avLst/>
            <a:gdLst>
              <a:gd name="connsiteX0" fmla="*/ 0 w 6235106"/>
              <a:gd name="connsiteY0" fmla="*/ 0 h 3170099"/>
              <a:gd name="connsiteX1" fmla="*/ 691530 w 6235106"/>
              <a:gd name="connsiteY1" fmla="*/ 0 h 3170099"/>
              <a:gd name="connsiteX2" fmla="*/ 1383060 w 6235106"/>
              <a:gd name="connsiteY2" fmla="*/ 0 h 3170099"/>
              <a:gd name="connsiteX3" fmla="*/ 1887537 w 6235106"/>
              <a:gd name="connsiteY3" fmla="*/ 0 h 3170099"/>
              <a:gd name="connsiteX4" fmla="*/ 2454364 w 6235106"/>
              <a:gd name="connsiteY4" fmla="*/ 0 h 3170099"/>
              <a:gd name="connsiteX5" fmla="*/ 2958841 w 6235106"/>
              <a:gd name="connsiteY5" fmla="*/ 0 h 3170099"/>
              <a:gd name="connsiteX6" fmla="*/ 3588020 w 6235106"/>
              <a:gd name="connsiteY6" fmla="*/ 0 h 3170099"/>
              <a:gd name="connsiteX7" fmla="*/ 4279550 w 6235106"/>
              <a:gd name="connsiteY7" fmla="*/ 0 h 3170099"/>
              <a:gd name="connsiteX8" fmla="*/ 4971080 w 6235106"/>
              <a:gd name="connsiteY8" fmla="*/ 0 h 3170099"/>
              <a:gd name="connsiteX9" fmla="*/ 5537908 w 6235106"/>
              <a:gd name="connsiteY9" fmla="*/ 0 h 3170099"/>
              <a:gd name="connsiteX10" fmla="*/ 6235106 w 6235106"/>
              <a:gd name="connsiteY10" fmla="*/ 0 h 3170099"/>
              <a:gd name="connsiteX11" fmla="*/ 6235106 w 6235106"/>
              <a:gd name="connsiteY11" fmla="*/ 433247 h 3170099"/>
              <a:gd name="connsiteX12" fmla="*/ 6235106 w 6235106"/>
              <a:gd name="connsiteY12" fmla="*/ 866494 h 3170099"/>
              <a:gd name="connsiteX13" fmla="*/ 6235106 w 6235106"/>
              <a:gd name="connsiteY13" fmla="*/ 1458246 h 3170099"/>
              <a:gd name="connsiteX14" fmla="*/ 6235106 w 6235106"/>
              <a:gd name="connsiteY14" fmla="*/ 1923193 h 3170099"/>
              <a:gd name="connsiteX15" fmla="*/ 6235106 w 6235106"/>
              <a:gd name="connsiteY15" fmla="*/ 2483244 h 3170099"/>
              <a:gd name="connsiteX16" fmla="*/ 6235106 w 6235106"/>
              <a:gd name="connsiteY16" fmla="*/ 3170099 h 3170099"/>
              <a:gd name="connsiteX17" fmla="*/ 5543576 w 6235106"/>
              <a:gd name="connsiteY17" fmla="*/ 3170099 h 3170099"/>
              <a:gd name="connsiteX18" fmla="*/ 5039099 w 6235106"/>
              <a:gd name="connsiteY18" fmla="*/ 3170099 h 3170099"/>
              <a:gd name="connsiteX19" fmla="*/ 4596974 w 6235106"/>
              <a:gd name="connsiteY19" fmla="*/ 3170099 h 3170099"/>
              <a:gd name="connsiteX20" fmla="*/ 4092497 w 6235106"/>
              <a:gd name="connsiteY20" fmla="*/ 3170099 h 3170099"/>
              <a:gd name="connsiteX21" fmla="*/ 3650371 w 6235106"/>
              <a:gd name="connsiteY21" fmla="*/ 3170099 h 3170099"/>
              <a:gd name="connsiteX22" fmla="*/ 3021192 w 6235106"/>
              <a:gd name="connsiteY22" fmla="*/ 3170099 h 3170099"/>
              <a:gd name="connsiteX23" fmla="*/ 2454364 w 6235106"/>
              <a:gd name="connsiteY23" fmla="*/ 3170099 h 3170099"/>
              <a:gd name="connsiteX24" fmla="*/ 1887537 w 6235106"/>
              <a:gd name="connsiteY24" fmla="*/ 3170099 h 3170099"/>
              <a:gd name="connsiteX25" fmla="*/ 1320709 w 6235106"/>
              <a:gd name="connsiteY25" fmla="*/ 3170099 h 3170099"/>
              <a:gd name="connsiteX26" fmla="*/ 691530 w 6235106"/>
              <a:gd name="connsiteY26" fmla="*/ 3170099 h 3170099"/>
              <a:gd name="connsiteX27" fmla="*/ 0 w 6235106"/>
              <a:gd name="connsiteY27" fmla="*/ 3170099 h 3170099"/>
              <a:gd name="connsiteX28" fmla="*/ 0 w 6235106"/>
              <a:gd name="connsiteY28" fmla="*/ 2673450 h 3170099"/>
              <a:gd name="connsiteX29" fmla="*/ 0 w 6235106"/>
              <a:gd name="connsiteY29" fmla="*/ 2176801 h 3170099"/>
              <a:gd name="connsiteX30" fmla="*/ 0 w 6235106"/>
              <a:gd name="connsiteY30" fmla="*/ 1616750 h 3170099"/>
              <a:gd name="connsiteX31" fmla="*/ 0 w 6235106"/>
              <a:gd name="connsiteY31" fmla="*/ 1120102 h 3170099"/>
              <a:gd name="connsiteX32" fmla="*/ 0 w 6235106"/>
              <a:gd name="connsiteY32" fmla="*/ 528350 h 3170099"/>
              <a:gd name="connsiteX33" fmla="*/ 0 w 6235106"/>
              <a:gd name="connsiteY33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235106" h="3170099" fill="none" extrusionOk="0">
                <a:moveTo>
                  <a:pt x="0" y="0"/>
                </a:moveTo>
                <a:cubicBezTo>
                  <a:pt x="198586" y="-30591"/>
                  <a:pt x="495385" y="9211"/>
                  <a:pt x="691530" y="0"/>
                </a:cubicBezTo>
                <a:cubicBezTo>
                  <a:pt x="887675" y="-9211"/>
                  <a:pt x="1055945" y="60825"/>
                  <a:pt x="1383060" y="0"/>
                </a:cubicBezTo>
                <a:cubicBezTo>
                  <a:pt x="1710175" y="-60825"/>
                  <a:pt x="1784642" y="50569"/>
                  <a:pt x="1887537" y="0"/>
                </a:cubicBezTo>
                <a:cubicBezTo>
                  <a:pt x="1990432" y="-50569"/>
                  <a:pt x="2250600" y="39007"/>
                  <a:pt x="2454364" y="0"/>
                </a:cubicBezTo>
                <a:cubicBezTo>
                  <a:pt x="2658128" y="-39007"/>
                  <a:pt x="2812783" y="57490"/>
                  <a:pt x="2958841" y="0"/>
                </a:cubicBezTo>
                <a:cubicBezTo>
                  <a:pt x="3104899" y="-57490"/>
                  <a:pt x="3280995" y="16492"/>
                  <a:pt x="3588020" y="0"/>
                </a:cubicBezTo>
                <a:cubicBezTo>
                  <a:pt x="3895045" y="-16492"/>
                  <a:pt x="3952134" y="53020"/>
                  <a:pt x="4279550" y="0"/>
                </a:cubicBezTo>
                <a:cubicBezTo>
                  <a:pt x="4606966" y="-53020"/>
                  <a:pt x="4704164" y="75396"/>
                  <a:pt x="4971080" y="0"/>
                </a:cubicBezTo>
                <a:cubicBezTo>
                  <a:pt x="5237996" y="-75396"/>
                  <a:pt x="5312412" y="19653"/>
                  <a:pt x="5537908" y="0"/>
                </a:cubicBezTo>
                <a:cubicBezTo>
                  <a:pt x="5763404" y="-19653"/>
                  <a:pt x="6034145" y="26609"/>
                  <a:pt x="6235106" y="0"/>
                </a:cubicBezTo>
                <a:cubicBezTo>
                  <a:pt x="6259158" y="88568"/>
                  <a:pt x="6215419" y="234956"/>
                  <a:pt x="6235106" y="433247"/>
                </a:cubicBezTo>
                <a:cubicBezTo>
                  <a:pt x="6254793" y="631538"/>
                  <a:pt x="6201837" y="724077"/>
                  <a:pt x="6235106" y="866494"/>
                </a:cubicBezTo>
                <a:cubicBezTo>
                  <a:pt x="6268375" y="1008911"/>
                  <a:pt x="6221376" y="1191217"/>
                  <a:pt x="6235106" y="1458246"/>
                </a:cubicBezTo>
                <a:cubicBezTo>
                  <a:pt x="6248836" y="1725275"/>
                  <a:pt x="6188766" y="1773355"/>
                  <a:pt x="6235106" y="1923193"/>
                </a:cubicBezTo>
                <a:cubicBezTo>
                  <a:pt x="6281446" y="2073031"/>
                  <a:pt x="6189763" y="2348733"/>
                  <a:pt x="6235106" y="2483244"/>
                </a:cubicBezTo>
                <a:cubicBezTo>
                  <a:pt x="6280449" y="2617755"/>
                  <a:pt x="6208629" y="2837747"/>
                  <a:pt x="6235106" y="3170099"/>
                </a:cubicBezTo>
                <a:cubicBezTo>
                  <a:pt x="6064061" y="3202607"/>
                  <a:pt x="5836487" y="3144814"/>
                  <a:pt x="5543576" y="3170099"/>
                </a:cubicBezTo>
                <a:cubicBezTo>
                  <a:pt x="5250665" y="3195384"/>
                  <a:pt x="5190679" y="3140158"/>
                  <a:pt x="5039099" y="3170099"/>
                </a:cubicBezTo>
                <a:cubicBezTo>
                  <a:pt x="4887519" y="3200040"/>
                  <a:pt x="4714485" y="3131405"/>
                  <a:pt x="4596974" y="3170099"/>
                </a:cubicBezTo>
                <a:cubicBezTo>
                  <a:pt x="4479463" y="3208793"/>
                  <a:pt x="4335943" y="3109924"/>
                  <a:pt x="4092497" y="3170099"/>
                </a:cubicBezTo>
                <a:cubicBezTo>
                  <a:pt x="3849051" y="3230274"/>
                  <a:pt x="3784703" y="3132260"/>
                  <a:pt x="3650371" y="3170099"/>
                </a:cubicBezTo>
                <a:cubicBezTo>
                  <a:pt x="3516039" y="3207938"/>
                  <a:pt x="3163604" y="3125887"/>
                  <a:pt x="3021192" y="3170099"/>
                </a:cubicBezTo>
                <a:cubicBezTo>
                  <a:pt x="2878780" y="3214311"/>
                  <a:pt x="2609929" y="3146787"/>
                  <a:pt x="2454364" y="3170099"/>
                </a:cubicBezTo>
                <a:cubicBezTo>
                  <a:pt x="2298799" y="3193411"/>
                  <a:pt x="2027453" y="3145440"/>
                  <a:pt x="1887537" y="3170099"/>
                </a:cubicBezTo>
                <a:cubicBezTo>
                  <a:pt x="1747621" y="3194758"/>
                  <a:pt x="1439552" y="3156995"/>
                  <a:pt x="1320709" y="3170099"/>
                </a:cubicBezTo>
                <a:cubicBezTo>
                  <a:pt x="1201866" y="3183203"/>
                  <a:pt x="931068" y="3115469"/>
                  <a:pt x="691530" y="3170099"/>
                </a:cubicBezTo>
                <a:cubicBezTo>
                  <a:pt x="451992" y="3224729"/>
                  <a:pt x="342478" y="3112127"/>
                  <a:pt x="0" y="3170099"/>
                </a:cubicBezTo>
                <a:cubicBezTo>
                  <a:pt x="-16269" y="3069377"/>
                  <a:pt x="57915" y="2843441"/>
                  <a:pt x="0" y="2673450"/>
                </a:cubicBezTo>
                <a:cubicBezTo>
                  <a:pt x="-57915" y="2503459"/>
                  <a:pt x="22090" y="2389874"/>
                  <a:pt x="0" y="2176801"/>
                </a:cubicBezTo>
                <a:cubicBezTo>
                  <a:pt x="-22090" y="1963728"/>
                  <a:pt x="21878" y="1757077"/>
                  <a:pt x="0" y="1616750"/>
                </a:cubicBezTo>
                <a:cubicBezTo>
                  <a:pt x="-21878" y="1476423"/>
                  <a:pt x="10817" y="1316536"/>
                  <a:pt x="0" y="1120102"/>
                </a:cubicBezTo>
                <a:cubicBezTo>
                  <a:pt x="-10817" y="923668"/>
                  <a:pt x="4506" y="775961"/>
                  <a:pt x="0" y="528350"/>
                </a:cubicBezTo>
                <a:cubicBezTo>
                  <a:pt x="-4506" y="280739"/>
                  <a:pt x="22430" y="254030"/>
                  <a:pt x="0" y="0"/>
                </a:cubicBezTo>
                <a:close/>
              </a:path>
              <a:path w="6235106" h="3170099" stroke="0" extrusionOk="0">
                <a:moveTo>
                  <a:pt x="0" y="0"/>
                </a:moveTo>
                <a:cubicBezTo>
                  <a:pt x="215904" y="-50261"/>
                  <a:pt x="307118" y="55090"/>
                  <a:pt x="504477" y="0"/>
                </a:cubicBezTo>
                <a:cubicBezTo>
                  <a:pt x="701836" y="-55090"/>
                  <a:pt x="811435" y="11272"/>
                  <a:pt x="946602" y="0"/>
                </a:cubicBezTo>
                <a:cubicBezTo>
                  <a:pt x="1081770" y="-11272"/>
                  <a:pt x="1363355" y="45859"/>
                  <a:pt x="1513430" y="0"/>
                </a:cubicBezTo>
                <a:cubicBezTo>
                  <a:pt x="1663505" y="-45859"/>
                  <a:pt x="1758264" y="7465"/>
                  <a:pt x="1893205" y="0"/>
                </a:cubicBezTo>
                <a:cubicBezTo>
                  <a:pt x="2028147" y="-7465"/>
                  <a:pt x="2088800" y="33256"/>
                  <a:pt x="2272980" y="0"/>
                </a:cubicBezTo>
                <a:cubicBezTo>
                  <a:pt x="2457161" y="-33256"/>
                  <a:pt x="2478590" y="12664"/>
                  <a:pt x="2652754" y="0"/>
                </a:cubicBezTo>
                <a:cubicBezTo>
                  <a:pt x="2826918" y="-12664"/>
                  <a:pt x="2907109" y="7946"/>
                  <a:pt x="3094880" y="0"/>
                </a:cubicBezTo>
                <a:cubicBezTo>
                  <a:pt x="3282651" y="-7946"/>
                  <a:pt x="3285878" y="33395"/>
                  <a:pt x="3474655" y="0"/>
                </a:cubicBezTo>
                <a:cubicBezTo>
                  <a:pt x="3663433" y="-33395"/>
                  <a:pt x="3856518" y="24352"/>
                  <a:pt x="3979131" y="0"/>
                </a:cubicBezTo>
                <a:cubicBezTo>
                  <a:pt x="4101744" y="-24352"/>
                  <a:pt x="4302179" y="933"/>
                  <a:pt x="4608310" y="0"/>
                </a:cubicBezTo>
                <a:cubicBezTo>
                  <a:pt x="4914441" y="-933"/>
                  <a:pt x="4980584" y="10191"/>
                  <a:pt x="5237489" y="0"/>
                </a:cubicBezTo>
                <a:cubicBezTo>
                  <a:pt x="5494394" y="-10191"/>
                  <a:pt x="5506138" y="45419"/>
                  <a:pt x="5679615" y="0"/>
                </a:cubicBezTo>
                <a:cubicBezTo>
                  <a:pt x="5853092" y="-45419"/>
                  <a:pt x="5987816" y="7449"/>
                  <a:pt x="6235106" y="0"/>
                </a:cubicBezTo>
                <a:cubicBezTo>
                  <a:pt x="6245480" y="124175"/>
                  <a:pt x="6184473" y="384854"/>
                  <a:pt x="6235106" y="528350"/>
                </a:cubicBezTo>
                <a:cubicBezTo>
                  <a:pt x="6285739" y="671846"/>
                  <a:pt x="6219064" y="968032"/>
                  <a:pt x="6235106" y="1120102"/>
                </a:cubicBezTo>
                <a:cubicBezTo>
                  <a:pt x="6251148" y="1272172"/>
                  <a:pt x="6202032" y="1447819"/>
                  <a:pt x="6235106" y="1616750"/>
                </a:cubicBezTo>
                <a:cubicBezTo>
                  <a:pt x="6268180" y="1785681"/>
                  <a:pt x="6222868" y="1944031"/>
                  <a:pt x="6235106" y="2049997"/>
                </a:cubicBezTo>
                <a:cubicBezTo>
                  <a:pt x="6247344" y="2155963"/>
                  <a:pt x="6204830" y="2422056"/>
                  <a:pt x="6235106" y="2641749"/>
                </a:cubicBezTo>
                <a:cubicBezTo>
                  <a:pt x="6265382" y="2861442"/>
                  <a:pt x="6207262" y="3035137"/>
                  <a:pt x="6235106" y="3170099"/>
                </a:cubicBezTo>
                <a:cubicBezTo>
                  <a:pt x="5973623" y="3225170"/>
                  <a:pt x="5826668" y="3143479"/>
                  <a:pt x="5605927" y="3170099"/>
                </a:cubicBezTo>
                <a:cubicBezTo>
                  <a:pt x="5385186" y="3196719"/>
                  <a:pt x="5311260" y="3157408"/>
                  <a:pt x="5226152" y="3170099"/>
                </a:cubicBezTo>
                <a:cubicBezTo>
                  <a:pt x="5141045" y="3182790"/>
                  <a:pt x="4758372" y="3100844"/>
                  <a:pt x="4596974" y="3170099"/>
                </a:cubicBezTo>
                <a:cubicBezTo>
                  <a:pt x="4435576" y="3239354"/>
                  <a:pt x="4320520" y="3163014"/>
                  <a:pt x="4154848" y="3170099"/>
                </a:cubicBezTo>
                <a:cubicBezTo>
                  <a:pt x="3989176" y="3177184"/>
                  <a:pt x="3843504" y="3112136"/>
                  <a:pt x="3588020" y="3170099"/>
                </a:cubicBezTo>
                <a:cubicBezTo>
                  <a:pt x="3332536" y="3228062"/>
                  <a:pt x="3131029" y="3127160"/>
                  <a:pt x="2958841" y="3170099"/>
                </a:cubicBezTo>
                <a:cubicBezTo>
                  <a:pt x="2786653" y="3213038"/>
                  <a:pt x="2676733" y="3145587"/>
                  <a:pt x="2516716" y="3170099"/>
                </a:cubicBezTo>
                <a:cubicBezTo>
                  <a:pt x="2356699" y="3194611"/>
                  <a:pt x="2098844" y="3123650"/>
                  <a:pt x="1887537" y="3170099"/>
                </a:cubicBezTo>
                <a:cubicBezTo>
                  <a:pt x="1676230" y="3216548"/>
                  <a:pt x="1599836" y="3162488"/>
                  <a:pt x="1383060" y="3170099"/>
                </a:cubicBezTo>
                <a:cubicBezTo>
                  <a:pt x="1166284" y="3177710"/>
                  <a:pt x="1188590" y="3144714"/>
                  <a:pt x="1003285" y="3170099"/>
                </a:cubicBezTo>
                <a:cubicBezTo>
                  <a:pt x="817981" y="3195484"/>
                  <a:pt x="319963" y="3148125"/>
                  <a:pt x="0" y="3170099"/>
                </a:cubicBezTo>
                <a:cubicBezTo>
                  <a:pt x="-12499" y="3041147"/>
                  <a:pt x="47795" y="2883901"/>
                  <a:pt x="0" y="2610048"/>
                </a:cubicBezTo>
                <a:cubicBezTo>
                  <a:pt x="-47795" y="2336195"/>
                  <a:pt x="29834" y="2233125"/>
                  <a:pt x="0" y="2113399"/>
                </a:cubicBezTo>
                <a:cubicBezTo>
                  <a:pt x="-29834" y="1993673"/>
                  <a:pt x="30095" y="1800598"/>
                  <a:pt x="0" y="1616750"/>
                </a:cubicBezTo>
                <a:cubicBezTo>
                  <a:pt x="-30095" y="1432902"/>
                  <a:pt x="49297" y="1237706"/>
                  <a:pt x="0" y="1088401"/>
                </a:cubicBezTo>
                <a:cubicBezTo>
                  <a:pt x="-49297" y="939096"/>
                  <a:pt x="22054" y="707378"/>
                  <a:pt x="0" y="528350"/>
                </a:cubicBezTo>
                <a:cubicBezTo>
                  <a:pt x="-22054" y="349322"/>
                  <a:pt x="37902" y="19088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B29E"/>
            </a:solidFill>
            <a:extLst>
              <a:ext uri="{C807C97D-BFC1-408E-A445-0C87EB9F89A2}">
                <ask:lineSketchStyleProps xmlns:ask="http://schemas.microsoft.com/office/drawing/2018/sketchyshapes" sd="2706051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LOTE #1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$ 50.000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62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iejo, maleta, equipaje, edificio&#10;&#10;Descripción generada automáticamente">
            <a:extLst>
              <a:ext uri="{FF2B5EF4-FFF2-40B4-BE49-F238E27FC236}">
                <a16:creationId xmlns:a16="http://schemas.microsoft.com/office/drawing/2014/main" id="{81EB3ED0-FEC8-418D-A6A7-3270E9081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60" y="431800"/>
            <a:ext cx="335534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EB5C820-045F-49BD-88FB-C58E2A9423AF}"/>
              </a:ext>
            </a:extLst>
          </p:cNvPr>
          <p:cNvSpPr/>
          <p:nvPr/>
        </p:nvSpPr>
        <p:spPr>
          <a:xfrm>
            <a:off x="4842480" y="3028890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0503066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4FFFCE8-AC71-47DB-BDB0-6EF3F6989744}"/>
              </a:ext>
            </a:extLst>
          </p:cNvPr>
          <p:cNvSpPr txBox="1">
            <a:spLocks/>
          </p:cNvSpPr>
          <p:nvPr/>
        </p:nvSpPr>
        <p:spPr>
          <a:xfrm>
            <a:off x="4842480" y="2444114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Archivador vertical.  </a:t>
            </a:r>
          </a:p>
        </p:txBody>
      </p:sp>
    </p:spTree>
    <p:extLst>
      <p:ext uri="{BB962C8B-B14F-4D97-AF65-F5344CB8AC3E}">
        <p14:creationId xmlns:p14="http://schemas.microsoft.com/office/powerpoint/2010/main" val="2835289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5D229A-7E57-4F09-A8E0-1B17240F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" y="1644649"/>
            <a:ext cx="2907983" cy="330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Imagen que contiene maleta, equipaje, azul, gato&#10;&#10;Descripción generada automáticamente">
            <a:extLst>
              <a:ext uri="{FF2B5EF4-FFF2-40B4-BE49-F238E27FC236}">
                <a16:creationId xmlns:a16="http://schemas.microsoft.com/office/drawing/2014/main" id="{C853C34A-4FE8-4500-9233-AA6266D71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2311400"/>
            <a:ext cx="3302000" cy="328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FCC88A9-A0DE-41BC-84D7-215D67468281}"/>
              </a:ext>
            </a:extLst>
          </p:cNvPr>
          <p:cNvSpPr txBox="1">
            <a:spLocks/>
          </p:cNvSpPr>
          <p:nvPr/>
        </p:nvSpPr>
        <p:spPr>
          <a:xfrm>
            <a:off x="673417" y="1069521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sin brazos.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1C4A8D-8E89-4979-80D4-73A23C5DE25C}"/>
              </a:ext>
            </a:extLst>
          </p:cNvPr>
          <p:cNvSpPr/>
          <p:nvPr/>
        </p:nvSpPr>
        <p:spPr>
          <a:xfrm>
            <a:off x="597217" y="5106908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0504781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12D57D4-F6AF-43B9-9DAB-28DA0F9F46F5}"/>
              </a:ext>
            </a:extLst>
          </p:cNvPr>
          <p:cNvSpPr/>
          <p:nvPr/>
        </p:nvSpPr>
        <p:spPr>
          <a:xfrm>
            <a:off x="4589009" y="5732471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0504583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8825F1C-548D-4AC3-880D-4E50521A8E10}"/>
              </a:ext>
            </a:extLst>
          </p:cNvPr>
          <p:cNvSpPr txBox="1">
            <a:spLocks/>
          </p:cNvSpPr>
          <p:nvPr/>
        </p:nvSpPr>
        <p:spPr>
          <a:xfrm>
            <a:off x="4589009" y="1628766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sin brazos.  </a:t>
            </a:r>
          </a:p>
        </p:txBody>
      </p:sp>
    </p:spTree>
    <p:extLst>
      <p:ext uri="{BB962C8B-B14F-4D97-AF65-F5344CB8AC3E}">
        <p14:creationId xmlns:p14="http://schemas.microsoft.com/office/powerpoint/2010/main" val="46494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hocolate, gato&#10;&#10;Descripción generada automáticamente">
            <a:extLst>
              <a:ext uri="{FF2B5EF4-FFF2-40B4-BE49-F238E27FC236}">
                <a16:creationId xmlns:a16="http://schemas.microsoft.com/office/drawing/2014/main" id="{90897C3D-D7D8-43C4-A1CF-8A8056CE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5" y="1549400"/>
            <a:ext cx="3192905" cy="375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Una maleta en el suelo&#10;&#10;Descripción generada automáticamente con confianza baja">
            <a:extLst>
              <a:ext uri="{FF2B5EF4-FFF2-40B4-BE49-F238E27FC236}">
                <a16:creationId xmlns:a16="http://schemas.microsoft.com/office/drawing/2014/main" id="{7CB2755A-0454-4391-B96B-ACD2BB691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8" y="2032000"/>
            <a:ext cx="2981801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F384C4A-C175-4F73-B213-A3319F7FA5DD}"/>
              </a:ext>
            </a:extLst>
          </p:cNvPr>
          <p:cNvSpPr txBox="1">
            <a:spLocks/>
          </p:cNvSpPr>
          <p:nvPr/>
        </p:nvSpPr>
        <p:spPr>
          <a:xfrm>
            <a:off x="419430" y="803933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sin brazos.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83E8F56-6D17-4F25-92F8-403C7FB26A95}"/>
              </a:ext>
            </a:extLst>
          </p:cNvPr>
          <p:cNvSpPr/>
          <p:nvPr/>
        </p:nvSpPr>
        <p:spPr>
          <a:xfrm>
            <a:off x="325556" y="5532416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0505159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B47061-6440-45E7-9847-D704FFDEBE82}"/>
              </a:ext>
            </a:extLst>
          </p:cNvPr>
          <p:cNvSpPr/>
          <p:nvPr/>
        </p:nvSpPr>
        <p:spPr>
          <a:xfrm>
            <a:off x="4783256" y="5714987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0530030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C819731-B241-41DC-B166-4D886B549D52}"/>
              </a:ext>
            </a:extLst>
          </p:cNvPr>
          <p:cNvSpPr txBox="1">
            <a:spLocks/>
          </p:cNvSpPr>
          <p:nvPr/>
        </p:nvSpPr>
        <p:spPr>
          <a:xfrm>
            <a:off x="4864632" y="1388709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giratoria.  </a:t>
            </a:r>
          </a:p>
        </p:txBody>
      </p:sp>
    </p:spTree>
    <p:extLst>
      <p:ext uri="{BB962C8B-B14F-4D97-AF65-F5344CB8AC3E}">
        <p14:creationId xmlns:p14="http://schemas.microsoft.com/office/powerpoint/2010/main" val="326031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aleta en el suelo&#10;&#10;Descripción generada automáticamente con confianza baja">
            <a:extLst>
              <a:ext uri="{FF2B5EF4-FFF2-40B4-BE49-F238E27FC236}">
                <a16:creationId xmlns:a16="http://schemas.microsoft.com/office/drawing/2014/main" id="{0E6668A0-4E1E-4BEB-B4A0-6B8F9EA0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1" y="1611085"/>
            <a:ext cx="3098256" cy="332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Imagen que contiene gris, gato, acostado, puesto&#10;&#10;Descripción generada automáticamente">
            <a:extLst>
              <a:ext uri="{FF2B5EF4-FFF2-40B4-BE49-F238E27FC236}">
                <a16:creationId xmlns:a16="http://schemas.microsoft.com/office/drawing/2014/main" id="{0BB4A80B-E212-4C3F-8E5D-FF482C816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7" y="2104571"/>
            <a:ext cx="3117986" cy="332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92EF4C4-192C-467B-B8A7-F6542E95736D}"/>
              </a:ext>
            </a:extLst>
          </p:cNvPr>
          <p:cNvSpPr txBox="1">
            <a:spLocks/>
          </p:cNvSpPr>
          <p:nvPr/>
        </p:nvSpPr>
        <p:spPr>
          <a:xfrm>
            <a:off x="617401" y="918436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ergonómica.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44FF4-D959-41B2-8043-81131587EEA7}"/>
              </a:ext>
            </a:extLst>
          </p:cNvPr>
          <p:cNvSpPr/>
          <p:nvPr/>
        </p:nvSpPr>
        <p:spPr>
          <a:xfrm>
            <a:off x="504342" y="5150603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0530466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83FD136-5190-4037-A6C5-5B1081256C96}"/>
              </a:ext>
            </a:extLst>
          </p:cNvPr>
          <p:cNvSpPr txBox="1">
            <a:spLocks/>
          </p:cNvSpPr>
          <p:nvPr/>
        </p:nvSpPr>
        <p:spPr>
          <a:xfrm>
            <a:off x="4898212" y="132224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ergonómica. 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F7CF9B3-65E9-4F85-9CF9-6573BC4D9854}"/>
              </a:ext>
            </a:extLst>
          </p:cNvPr>
          <p:cNvSpPr/>
          <p:nvPr/>
        </p:nvSpPr>
        <p:spPr>
          <a:xfrm>
            <a:off x="4809735" y="5557816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0530463</a:t>
            </a:r>
          </a:p>
        </p:txBody>
      </p:sp>
    </p:spTree>
    <p:extLst>
      <p:ext uri="{BB962C8B-B14F-4D97-AF65-F5344CB8AC3E}">
        <p14:creationId xmlns:p14="http://schemas.microsoft.com/office/powerpoint/2010/main" val="4244960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aleta en el suelo&#10;&#10;Descripción generada automáticamente con confianza media">
            <a:extLst>
              <a:ext uri="{FF2B5EF4-FFF2-40B4-BE49-F238E27FC236}">
                <a16:creationId xmlns:a16="http://schemas.microsoft.com/office/drawing/2014/main" id="{9CE4B00F-38CA-40FF-ACED-89B53939B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1" y="738561"/>
            <a:ext cx="336042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0E504D9-5F04-4F62-B906-2B9B4A661F2A}"/>
              </a:ext>
            </a:extLst>
          </p:cNvPr>
          <p:cNvSpPr txBox="1">
            <a:spLocks/>
          </p:cNvSpPr>
          <p:nvPr/>
        </p:nvSpPr>
        <p:spPr>
          <a:xfrm>
            <a:off x="4899378" y="2287385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con brazos.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5F9BC2-46A1-4863-BFC0-3EAA163667DB}"/>
              </a:ext>
            </a:extLst>
          </p:cNvPr>
          <p:cNvSpPr/>
          <p:nvPr/>
        </p:nvSpPr>
        <p:spPr>
          <a:xfrm>
            <a:off x="4899378" y="279313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0504581</a:t>
            </a:r>
          </a:p>
        </p:txBody>
      </p:sp>
    </p:spTree>
    <p:extLst>
      <p:ext uri="{BB962C8B-B14F-4D97-AF65-F5344CB8AC3E}">
        <p14:creationId xmlns:p14="http://schemas.microsoft.com/office/powerpoint/2010/main" val="286383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icicleta, exterior, moto, estacionado&#10;&#10;Descripción generada automáticamente">
            <a:extLst>
              <a:ext uri="{FF2B5EF4-FFF2-40B4-BE49-F238E27FC236}">
                <a16:creationId xmlns:a16="http://schemas.microsoft.com/office/drawing/2014/main" id="{29B7C8B3-65A1-4DBD-9F2F-D2EA7B36D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71" y="1977571"/>
            <a:ext cx="3712687" cy="2902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Imagen que contiene edificio, concreto, viejo, puesto&#10;&#10;Descripción generada automáticamente">
            <a:extLst>
              <a:ext uri="{FF2B5EF4-FFF2-40B4-BE49-F238E27FC236}">
                <a16:creationId xmlns:a16="http://schemas.microsoft.com/office/drawing/2014/main" id="{4559066D-1B3D-4969-9933-DE79B9D80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9262" y="2264051"/>
            <a:ext cx="342210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DC94104-76C2-4EE1-BD0F-BCF7DCBB941E}"/>
              </a:ext>
            </a:extLst>
          </p:cNvPr>
          <p:cNvSpPr txBox="1">
            <a:spLocks/>
          </p:cNvSpPr>
          <p:nvPr/>
        </p:nvSpPr>
        <p:spPr>
          <a:xfrm>
            <a:off x="593242" y="847654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ergonómica.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190CD15-8486-4737-BED4-2A51D6EEE882}"/>
              </a:ext>
            </a:extLst>
          </p:cNvPr>
          <p:cNvSpPr/>
          <p:nvPr/>
        </p:nvSpPr>
        <p:spPr>
          <a:xfrm>
            <a:off x="593242" y="537527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0504784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045D99E-8864-4167-9E1A-E587AED5E187}"/>
              </a:ext>
            </a:extLst>
          </p:cNvPr>
          <p:cNvSpPr txBox="1">
            <a:spLocks/>
          </p:cNvSpPr>
          <p:nvPr/>
        </p:nvSpPr>
        <p:spPr>
          <a:xfrm>
            <a:off x="4745812" y="150917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auxiliar. 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CB75D4-5866-4E8E-AE0E-41FADDBD4357}"/>
              </a:ext>
            </a:extLst>
          </p:cNvPr>
          <p:cNvSpPr/>
          <p:nvPr/>
        </p:nvSpPr>
        <p:spPr>
          <a:xfrm>
            <a:off x="4686621" y="577538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0503360</a:t>
            </a:r>
          </a:p>
        </p:txBody>
      </p:sp>
    </p:spTree>
    <p:extLst>
      <p:ext uri="{BB962C8B-B14F-4D97-AF65-F5344CB8AC3E}">
        <p14:creationId xmlns:p14="http://schemas.microsoft.com/office/powerpoint/2010/main" val="2667648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silla, metal, gris, gato&#10;&#10;Descripción generada automáticamente">
            <a:extLst>
              <a:ext uri="{FF2B5EF4-FFF2-40B4-BE49-F238E27FC236}">
                <a16:creationId xmlns:a16="http://schemas.microsoft.com/office/drawing/2014/main" id="{721438E1-B10E-492E-9C17-9AE61676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6" y="1603318"/>
            <a:ext cx="2920866" cy="365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exterior, bicicleta, estacionado, moto&#10;&#10;Descripción generada automáticamente">
            <a:extLst>
              <a:ext uri="{FF2B5EF4-FFF2-40B4-BE49-F238E27FC236}">
                <a16:creationId xmlns:a16="http://schemas.microsoft.com/office/drawing/2014/main" id="{429C6147-91E7-4EE7-B686-F0D6785CC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1619"/>
            <a:ext cx="3343386" cy="354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A42A887-4F87-4E24-B03F-4C7F8B5B2946}"/>
              </a:ext>
            </a:extLst>
          </p:cNvPr>
          <p:cNvSpPr/>
          <p:nvPr/>
        </p:nvSpPr>
        <p:spPr>
          <a:xfrm>
            <a:off x="483766" y="5383998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0504779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3B8C18B-D33A-4C64-B6B0-76F22E34424C}"/>
              </a:ext>
            </a:extLst>
          </p:cNvPr>
          <p:cNvSpPr txBox="1">
            <a:spLocks/>
          </p:cNvSpPr>
          <p:nvPr/>
        </p:nvSpPr>
        <p:spPr>
          <a:xfrm>
            <a:off x="552902" y="953884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ergonómica.  </a:t>
            </a:r>
          </a:p>
        </p:txBody>
      </p:sp>
      <p:pic>
        <p:nvPicPr>
          <p:cNvPr id="12" name="Imagen 11" descr="Imagen que contiene exterior, bicicleta, estacionado, moto&#10;&#10;Descripción generada automáticamente">
            <a:extLst>
              <a:ext uri="{FF2B5EF4-FFF2-40B4-BE49-F238E27FC236}">
                <a16:creationId xmlns:a16="http://schemas.microsoft.com/office/drawing/2014/main" id="{28F94C10-85F0-4557-B18A-C3EBF7FB8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4467"/>
            <a:ext cx="3343386" cy="354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2B30FBA4-A89A-4AFD-9849-2FD625ACEA67}"/>
              </a:ext>
            </a:extLst>
          </p:cNvPr>
          <p:cNvSpPr txBox="1">
            <a:spLocks/>
          </p:cNvSpPr>
          <p:nvPr/>
        </p:nvSpPr>
        <p:spPr>
          <a:xfrm>
            <a:off x="4438528" y="130159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Silla giratoria ergonómica. 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19EC05-4AC2-4409-9285-CD3DE5824358}"/>
              </a:ext>
            </a:extLst>
          </p:cNvPr>
          <p:cNvSpPr/>
          <p:nvPr/>
        </p:nvSpPr>
        <p:spPr>
          <a:xfrm>
            <a:off x="4438528" y="5784108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0504783</a:t>
            </a:r>
          </a:p>
        </p:txBody>
      </p:sp>
    </p:spTree>
    <p:extLst>
      <p:ext uri="{BB962C8B-B14F-4D97-AF65-F5344CB8AC3E}">
        <p14:creationId xmlns:p14="http://schemas.microsoft.com/office/powerpoint/2010/main" val="199674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087E2E4-227A-4A18-AFEC-C36D6C075971}"/>
              </a:ext>
            </a:extLst>
          </p:cNvPr>
          <p:cNvSpPr/>
          <p:nvPr/>
        </p:nvSpPr>
        <p:spPr>
          <a:xfrm>
            <a:off x="1004711" y="1843950"/>
            <a:ext cx="6809020" cy="3170099"/>
          </a:xfrm>
          <a:custGeom>
            <a:avLst/>
            <a:gdLst>
              <a:gd name="connsiteX0" fmla="*/ 0 w 6809020"/>
              <a:gd name="connsiteY0" fmla="*/ 0 h 3170099"/>
              <a:gd name="connsiteX1" fmla="*/ 635509 w 6809020"/>
              <a:gd name="connsiteY1" fmla="*/ 0 h 3170099"/>
              <a:gd name="connsiteX2" fmla="*/ 1202927 w 6809020"/>
              <a:gd name="connsiteY2" fmla="*/ 0 h 3170099"/>
              <a:gd name="connsiteX3" fmla="*/ 1702255 w 6809020"/>
              <a:gd name="connsiteY3" fmla="*/ 0 h 3170099"/>
              <a:gd name="connsiteX4" fmla="*/ 2337764 w 6809020"/>
              <a:gd name="connsiteY4" fmla="*/ 0 h 3170099"/>
              <a:gd name="connsiteX5" fmla="*/ 3041362 w 6809020"/>
              <a:gd name="connsiteY5" fmla="*/ 0 h 3170099"/>
              <a:gd name="connsiteX6" fmla="*/ 3744961 w 6809020"/>
              <a:gd name="connsiteY6" fmla="*/ 0 h 3170099"/>
              <a:gd name="connsiteX7" fmla="*/ 4312379 w 6809020"/>
              <a:gd name="connsiteY7" fmla="*/ 0 h 3170099"/>
              <a:gd name="connsiteX8" fmla="*/ 4811707 w 6809020"/>
              <a:gd name="connsiteY8" fmla="*/ 0 h 3170099"/>
              <a:gd name="connsiteX9" fmla="*/ 5174855 w 6809020"/>
              <a:gd name="connsiteY9" fmla="*/ 0 h 3170099"/>
              <a:gd name="connsiteX10" fmla="*/ 5674183 w 6809020"/>
              <a:gd name="connsiteY10" fmla="*/ 0 h 3170099"/>
              <a:gd name="connsiteX11" fmla="*/ 6105421 w 6809020"/>
              <a:gd name="connsiteY11" fmla="*/ 0 h 3170099"/>
              <a:gd name="connsiteX12" fmla="*/ 6809020 w 6809020"/>
              <a:gd name="connsiteY12" fmla="*/ 0 h 3170099"/>
              <a:gd name="connsiteX13" fmla="*/ 6809020 w 6809020"/>
              <a:gd name="connsiteY13" fmla="*/ 560051 h 3170099"/>
              <a:gd name="connsiteX14" fmla="*/ 6809020 w 6809020"/>
              <a:gd name="connsiteY14" fmla="*/ 1056700 h 3170099"/>
              <a:gd name="connsiteX15" fmla="*/ 6809020 w 6809020"/>
              <a:gd name="connsiteY15" fmla="*/ 1648451 h 3170099"/>
              <a:gd name="connsiteX16" fmla="*/ 6809020 w 6809020"/>
              <a:gd name="connsiteY16" fmla="*/ 2081698 h 3170099"/>
              <a:gd name="connsiteX17" fmla="*/ 6809020 w 6809020"/>
              <a:gd name="connsiteY17" fmla="*/ 2641749 h 3170099"/>
              <a:gd name="connsiteX18" fmla="*/ 6809020 w 6809020"/>
              <a:gd name="connsiteY18" fmla="*/ 3170099 h 3170099"/>
              <a:gd name="connsiteX19" fmla="*/ 6445872 w 6809020"/>
              <a:gd name="connsiteY19" fmla="*/ 3170099 h 3170099"/>
              <a:gd name="connsiteX20" fmla="*/ 5810364 w 6809020"/>
              <a:gd name="connsiteY20" fmla="*/ 3170099 h 3170099"/>
              <a:gd name="connsiteX21" fmla="*/ 5242945 w 6809020"/>
              <a:gd name="connsiteY21" fmla="*/ 3170099 h 3170099"/>
              <a:gd name="connsiteX22" fmla="*/ 4675527 w 6809020"/>
              <a:gd name="connsiteY22" fmla="*/ 3170099 h 3170099"/>
              <a:gd name="connsiteX23" fmla="*/ 4108109 w 6809020"/>
              <a:gd name="connsiteY23" fmla="*/ 3170099 h 3170099"/>
              <a:gd name="connsiteX24" fmla="*/ 3472600 w 6809020"/>
              <a:gd name="connsiteY24" fmla="*/ 3170099 h 3170099"/>
              <a:gd name="connsiteX25" fmla="*/ 2973272 w 6809020"/>
              <a:gd name="connsiteY25" fmla="*/ 3170099 h 3170099"/>
              <a:gd name="connsiteX26" fmla="*/ 2473944 w 6809020"/>
              <a:gd name="connsiteY26" fmla="*/ 3170099 h 3170099"/>
              <a:gd name="connsiteX27" fmla="*/ 1770345 w 6809020"/>
              <a:gd name="connsiteY27" fmla="*/ 3170099 h 3170099"/>
              <a:gd name="connsiteX28" fmla="*/ 1134837 w 6809020"/>
              <a:gd name="connsiteY28" fmla="*/ 3170099 h 3170099"/>
              <a:gd name="connsiteX29" fmla="*/ 703599 w 6809020"/>
              <a:gd name="connsiteY29" fmla="*/ 3170099 h 3170099"/>
              <a:gd name="connsiteX30" fmla="*/ 0 w 6809020"/>
              <a:gd name="connsiteY30" fmla="*/ 3170099 h 3170099"/>
              <a:gd name="connsiteX31" fmla="*/ 0 w 6809020"/>
              <a:gd name="connsiteY31" fmla="*/ 2736852 h 3170099"/>
              <a:gd name="connsiteX32" fmla="*/ 0 w 6809020"/>
              <a:gd name="connsiteY32" fmla="*/ 2240203 h 3170099"/>
              <a:gd name="connsiteX33" fmla="*/ 0 w 6809020"/>
              <a:gd name="connsiteY33" fmla="*/ 1775255 h 3170099"/>
              <a:gd name="connsiteX34" fmla="*/ 0 w 6809020"/>
              <a:gd name="connsiteY34" fmla="*/ 1342009 h 3170099"/>
              <a:gd name="connsiteX35" fmla="*/ 0 w 6809020"/>
              <a:gd name="connsiteY35" fmla="*/ 781958 h 3170099"/>
              <a:gd name="connsiteX36" fmla="*/ 0 w 6809020"/>
              <a:gd name="connsiteY36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09020" h="3170099" fill="none" extrusionOk="0">
                <a:moveTo>
                  <a:pt x="0" y="0"/>
                </a:moveTo>
                <a:cubicBezTo>
                  <a:pt x="276216" y="-28669"/>
                  <a:pt x="402823" y="9479"/>
                  <a:pt x="635509" y="0"/>
                </a:cubicBezTo>
                <a:cubicBezTo>
                  <a:pt x="868195" y="-9479"/>
                  <a:pt x="1078482" y="25562"/>
                  <a:pt x="1202927" y="0"/>
                </a:cubicBezTo>
                <a:cubicBezTo>
                  <a:pt x="1327372" y="-25562"/>
                  <a:pt x="1541307" y="6755"/>
                  <a:pt x="1702255" y="0"/>
                </a:cubicBezTo>
                <a:cubicBezTo>
                  <a:pt x="1863203" y="-6755"/>
                  <a:pt x="2057170" y="19738"/>
                  <a:pt x="2337764" y="0"/>
                </a:cubicBezTo>
                <a:cubicBezTo>
                  <a:pt x="2618358" y="-19738"/>
                  <a:pt x="2824012" y="76657"/>
                  <a:pt x="3041362" y="0"/>
                </a:cubicBezTo>
                <a:cubicBezTo>
                  <a:pt x="3258712" y="-76657"/>
                  <a:pt x="3437319" y="38046"/>
                  <a:pt x="3744961" y="0"/>
                </a:cubicBezTo>
                <a:cubicBezTo>
                  <a:pt x="4052603" y="-38046"/>
                  <a:pt x="4029778" y="41176"/>
                  <a:pt x="4312379" y="0"/>
                </a:cubicBezTo>
                <a:cubicBezTo>
                  <a:pt x="4594980" y="-41176"/>
                  <a:pt x="4659997" y="25537"/>
                  <a:pt x="4811707" y="0"/>
                </a:cubicBezTo>
                <a:cubicBezTo>
                  <a:pt x="4963417" y="-25537"/>
                  <a:pt x="5067330" y="6616"/>
                  <a:pt x="5174855" y="0"/>
                </a:cubicBezTo>
                <a:cubicBezTo>
                  <a:pt x="5282380" y="-6616"/>
                  <a:pt x="5506260" y="49812"/>
                  <a:pt x="5674183" y="0"/>
                </a:cubicBezTo>
                <a:cubicBezTo>
                  <a:pt x="5842106" y="-49812"/>
                  <a:pt x="6010796" y="32683"/>
                  <a:pt x="6105421" y="0"/>
                </a:cubicBezTo>
                <a:cubicBezTo>
                  <a:pt x="6200046" y="-32683"/>
                  <a:pt x="6573718" y="49434"/>
                  <a:pt x="6809020" y="0"/>
                </a:cubicBezTo>
                <a:cubicBezTo>
                  <a:pt x="6857054" y="207401"/>
                  <a:pt x="6763677" y="425540"/>
                  <a:pt x="6809020" y="560051"/>
                </a:cubicBezTo>
                <a:cubicBezTo>
                  <a:pt x="6854363" y="694562"/>
                  <a:pt x="6760987" y="828454"/>
                  <a:pt x="6809020" y="1056700"/>
                </a:cubicBezTo>
                <a:cubicBezTo>
                  <a:pt x="6857053" y="1284946"/>
                  <a:pt x="6762295" y="1490873"/>
                  <a:pt x="6809020" y="1648451"/>
                </a:cubicBezTo>
                <a:cubicBezTo>
                  <a:pt x="6855745" y="1806029"/>
                  <a:pt x="6788567" y="1922642"/>
                  <a:pt x="6809020" y="2081698"/>
                </a:cubicBezTo>
                <a:cubicBezTo>
                  <a:pt x="6829473" y="2240754"/>
                  <a:pt x="6745115" y="2398093"/>
                  <a:pt x="6809020" y="2641749"/>
                </a:cubicBezTo>
                <a:cubicBezTo>
                  <a:pt x="6872925" y="2885405"/>
                  <a:pt x="6770090" y="3050524"/>
                  <a:pt x="6809020" y="3170099"/>
                </a:cubicBezTo>
                <a:cubicBezTo>
                  <a:pt x="6705661" y="3202795"/>
                  <a:pt x="6573165" y="3158736"/>
                  <a:pt x="6445872" y="3170099"/>
                </a:cubicBezTo>
                <a:cubicBezTo>
                  <a:pt x="6318579" y="3181462"/>
                  <a:pt x="6048774" y="3149461"/>
                  <a:pt x="5810364" y="3170099"/>
                </a:cubicBezTo>
                <a:cubicBezTo>
                  <a:pt x="5571954" y="3190737"/>
                  <a:pt x="5393486" y="3111505"/>
                  <a:pt x="5242945" y="3170099"/>
                </a:cubicBezTo>
                <a:cubicBezTo>
                  <a:pt x="5092404" y="3228693"/>
                  <a:pt x="4934162" y="3166307"/>
                  <a:pt x="4675527" y="3170099"/>
                </a:cubicBezTo>
                <a:cubicBezTo>
                  <a:pt x="4416892" y="3173891"/>
                  <a:pt x="4300885" y="3155972"/>
                  <a:pt x="4108109" y="3170099"/>
                </a:cubicBezTo>
                <a:cubicBezTo>
                  <a:pt x="3915333" y="3184226"/>
                  <a:pt x="3610362" y="3163188"/>
                  <a:pt x="3472600" y="3170099"/>
                </a:cubicBezTo>
                <a:cubicBezTo>
                  <a:pt x="3334838" y="3177010"/>
                  <a:pt x="3082543" y="3125712"/>
                  <a:pt x="2973272" y="3170099"/>
                </a:cubicBezTo>
                <a:cubicBezTo>
                  <a:pt x="2864001" y="3214486"/>
                  <a:pt x="2705947" y="3155004"/>
                  <a:pt x="2473944" y="3170099"/>
                </a:cubicBezTo>
                <a:cubicBezTo>
                  <a:pt x="2241941" y="3185194"/>
                  <a:pt x="2009334" y="3108859"/>
                  <a:pt x="1770345" y="3170099"/>
                </a:cubicBezTo>
                <a:cubicBezTo>
                  <a:pt x="1531356" y="3231339"/>
                  <a:pt x="1326976" y="3156664"/>
                  <a:pt x="1134837" y="3170099"/>
                </a:cubicBezTo>
                <a:cubicBezTo>
                  <a:pt x="942698" y="3183534"/>
                  <a:pt x="904477" y="3134586"/>
                  <a:pt x="703599" y="3170099"/>
                </a:cubicBezTo>
                <a:cubicBezTo>
                  <a:pt x="502721" y="3205612"/>
                  <a:pt x="259043" y="3162554"/>
                  <a:pt x="0" y="3170099"/>
                </a:cubicBezTo>
                <a:cubicBezTo>
                  <a:pt x="-21458" y="3009468"/>
                  <a:pt x="7214" y="2853945"/>
                  <a:pt x="0" y="2736852"/>
                </a:cubicBezTo>
                <a:cubicBezTo>
                  <a:pt x="-7214" y="2619759"/>
                  <a:pt x="52237" y="2480233"/>
                  <a:pt x="0" y="2240203"/>
                </a:cubicBezTo>
                <a:cubicBezTo>
                  <a:pt x="-52237" y="2000173"/>
                  <a:pt x="45598" y="1915758"/>
                  <a:pt x="0" y="1775255"/>
                </a:cubicBezTo>
                <a:cubicBezTo>
                  <a:pt x="-45598" y="1634752"/>
                  <a:pt x="21668" y="1463130"/>
                  <a:pt x="0" y="1342009"/>
                </a:cubicBezTo>
                <a:cubicBezTo>
                  <a:pt x="-21668" y="1220888"/>
                  <a:pt x="9157" y="988137"/>
                  <a:pt x="0" y="781958"/>
                </a:cubicBezTo>
                <a:cubicBezTo>
                  <a:pt x="-9157" y="575779"/>
                  <a:pt x="79948" y="226254"/>
                  <a:pt x="0" y="0"/>
                </a:cubicBezTo>
                <a:close/>
              </a:path>
              <a:path w="6809020" h="3170099" stroke="0" extrusionOk="0">
                <a:moveTo>
                  <a:pt x="0" y="0"/>
                </a:moveTo>
                <a:cubicBezTo>
                  <a:pt x="184055" y="-43517"/>
                  <a:pt x="355568" y="9314"/>
                  <a:pt x="499328" y="0"/>
                </a:cubicBezTo>
                <a:cubicBezTo>
                  <a:pt x="643088" y="-9314"/>
                  <a:pt x="817059" y="51605"/>
                  <a:pt x="930566" y="0"/>
                </a:cubicBezTo>
                <a:cubicBezTo>
                  <a:pt x="1044073" y="-51605"/>
                  <a:pt x="1285882" y="36568"/>
                  <a:pt x="1497984" y="0"/>
                </a:cubicBezTo>
                <a:cubicBezTo>
                  <a:pt x="1710086" y="-36568"/>
                  <a:pt x="1734753" y="37325"/>
                  <a:pt x="1861132" y="0"/>
                </a:cubicBezTo>
                <a:cubicBezTo>
                  <a:pt x="1987511" y="-37325"/>
                  <a:pt x="2112812" y="18569"/>
                  <a:pt x="2224280" y="0"/>
                </a:cubicBezTo>
                <a:cubicBezTo>
                  <a:pt x="2335748" y="-18569"/>
                  <a:pt x="2470738" y="29347"/>
                  <a:pt x="2587428" y="0"/>
                </a:cubicBezTo>
                <a:cubicBezTo>
                  <a:pt x="2704118" y="-29347"/>
                  <a:pt x="2811189" y="45412"/>
                  <a:pt x="3018666" y="0"/>
                </a:cubicBezTo>
                <a:cubicBezTo>
                  <a:pt x="3226143" y="-45412"/>
                  <a:pt x="3267292" y="27332"/>
                  <a:pt x="3381813" y="0"/>
                </a:cubicBezTo>
                <a:cubicBezTo>
                  <a:pt x="3496334" y="-27332"/>
                  <a:pt x="3710211" y="14092"/>
                  <a:pt x="3881141" y="0"/>
                </a:cubicBezTo>
                <a:cubicBezTo>
                  <a:pt x="4052071" y="-14092"/>
                  <a:pt x="4366664" y="12294"/>
                  <a:pt x="4516650" y="0"/>
                </a:cubicBezTo>
                <a:cubicBezTo>
                  <a:pt x="4666636" y="-12294"/>
                  <a:pt x="4981222" y="35413"/>
                  <a:pt x="5152158" y="0"/>
                </a:cubicBezTo>
                <a:cubicBezTo>
                  <a:pt x="5323094" y="-35413"/>
                  <a:pt x="5435618" y="21117"/>
                  <a:pt x="5583396" y="0"/>
                </a:cubicBezTo>
                <a:cubicBezTo>
                  <a:pt x="5731174" y="-21117"/>
                  <a:pt x="5854914" y="23276"/>
                  <a:pt x="5946544" y="0"/>
                </a:cubicBezTo>
                <a:cubicBezTo>
                  <a:pt x="6038174" y="-23276"/>
                  <a:pt x="6499514" y="56652"/>
                  <a:pt x="6809020" y="0"/>
                </a:cubicBezTo>
                <a:cubicBezTo>
                  <a:pt x="6862523" y="143154"/>
                  <a:pt x="6792978" y="439682"/>
                  <a:pt x="6809020" y="591752"/>
                </a:cubicBezTo>
                <a:cubicBezTo>
                  <a:pt x="6825062" y="743822"/>
                  <a:pt x="6776149" y="914976"/>
                  <a:pt x="6809020" y="1088401"/>
                </a:cubicBezTo>
                <a:cubicBezTo>
                  <a:pt x="6841891" y="1261826"/>
                  <a:pt x="6796782" y="1415682"/>
                  <a:pt x="6809020" y="1521648"/>
                </a:cubicBezTo>
                <a:cubicBezTo>
                  <a:pt x="6821258" y="1627614"/>
                  <a:pt x="6777608" y="1897880"/>
                  <a:pt x="6809020" y="2113399"/>
                </a:cubicBezTo>
                <a:cubicBezTo>
                  <a:pt x="6840432" y="2328918"/>
                  <a:pt x="6790052" y="2444289"/>
                  <a:pt x="6809020" y="2673450"/>
                </a:cubicBezTo>
                <a:cubicBezTo>
                  <a:pt x="6827988" y="2902611"/>
                  <a:pt x="6767137" y="3041000"/>
                  <a:pt x="6809020" y="3170099"/>
                </a:cubicBezTo>
                <a:cubicBezTo>
                  <a:pt x="6609909" y="3197624"/>
                  <a:pt x="6425935" y="3127925"/>
                  <a:pt x="6309692" y="3170099"/>
                </a:cubicBezTo>
                <a:cubicBezTo>
                  <a:pt x="6193449" y="3212273"/>
                  <a:pt x="5849055" y="3142174"/>
                  <a:pt x="5674183" y="3170099"/>
                </a:cubicBezTo>
                <a:cubicBezTo>
                  <a:pt x="5499311" y="3198024"/>
                  <a:pt x="5405720" y="3154273"/>
                  <a:pt x="5242945" y="3170099"/>
                </a:cubicBezTo>
                <a:cubicBezTo>
                  <a:pt x="5080170" y="3185925"/>
                  <a:pt x="4919733" y="3113030"/>
                  <a:pt x="4675527" y="3170099"/>
                </a:cubicBezTo>
                <a:cubicBezTo>
                  <a:pt x="4431321" y="3227168"/>
                  <a:pt x="4236216" y="3145077"/>
                  <a:pt x="4040019" y="3170099"/>
                </a:cubicBezTo>
                <a:cubicBezTo>
                  <a:pt x="3843822" y="3195121"/>
                  <a:pt x="3745004" y="3131879"/>
                  <a:pt x="3608781" y="3170099"/>
                </a:cubicBezTo>
                <a:cubicBezTo>
                  <a:pt x="3472558" y="3208319"/>
                  <a:pt x="3280055" y="3162966"/>
                  <a:pt x="2973272" y="3170099"/>
                </a:cubicBezTo>
                <a:cubicBezTo>
                  <a:pt x="2666489" y="3177232"/>
                  <a:pt x="2655463" y="3144934"/>
                  <a:pt x="2473944" y="3170099"/>
                </a:cubicBezTo>
                <a:cubicBezTo>
                  <a:pt x="2292425" y="3195264"/>
                  <a:pt x="2218488" y="3136946"/>
                  <a:pt x="2110796" y="3170099"/>
                </a:cubicBezTo>
                <a:cubicBezTo>
                  <a:pt x="2003104" y="3203252"/>
                  <a:pt x="1734373" y="3120536"/>
                  <a:pt x="1475288" y="3170099"/>
                </a:cubicBezTo>
                <a:cubicBezTo>
                  <a:pt x="1216203" y="3219662"/>
                  <a:pt x="1026083" y="3103977"/>
                  <a:pt x="839779" y="3170099"/>
                </a:cubicBezTo>
                <a:cubicBezTo>
                  <a:pt x="653475" y="3236221"/>
                  <a:pt x="362459" y="3100698"/>
                  <a:pt x="0" y="3170099"/>
                </a:cubicBezTo>
                <a:cubicBezTo>
                  <a:pt x="-1322" y="3027834"/>
                  <a:pt x="64333" y="2726995"/>
                  <a:pt x="0" y="2610048"/>
                </a:cubicBezTo>
                <a:cubicBezTo>
                  <a:pt x="-64333" y="2493101"/>
                  <a:pt x="48958" y="2239125"/>
                  <a:pt x="0" y="2081698"/>
                </a:cubicBezTo>
                <a:cubicBezTo>
                  <a:pt x="-48958" y="1924271"/>
                  <a:pt x="29380" y="1699671"/>
                  <a:pt x="0" y="1521648"/>
                </a:cubicBezTo>
                <a:cubicBezTo>
                  <a:pt x="-29380" y="1343625"/>
                  <a:pt x="40438" y="1263658"/>
                  <a:pt x="0" y="1056700"/>
                </a:cubicBezTo>
                <a:cubicBezTo>
                  <a:pt x="-40438" y="849742"/>
                  <a:pt x="17565" y="598828"/>
                  <a:pt x="0" y="464948"/>
                </a:cubicBezTo>
                <a:cubicBezTo>
                  <a:pt x="-17565" y="331068"/>
                  <a:pt x="29811" y="15993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B29E"/>
            </a:solidFill>
            <a:extLst>
              <a:ext uri="{C807C97D-BFC1-408E-A445-0C87EB9F89A2}">
                <ask:lineSketchStyleProps xmlns:ask="http://schemas.microsoft.com/office/drawing/2018/sketchyshapes" sd="2706051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LOTE #3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$ 40.000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1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oto, par, viejo, sucio&#10;&#10;Descripción generada automáticamente">
            <a:extLst>
              <a:ext uri="{FF2B5EF4-FFF2-40B4-BE49-F238E27FC236}">
                <a16:creationId xmlns:a16="http://schemas.microsoft.com/office/drawing/2014/main" id="{AFEE3E96-1763-4874-93DF-22295F7CD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7" y="1346200"/>
            <a:ext cx="3061653" cy="3351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a maleta en el suelo&#10;&#10;Descripción generada automáticamente con confianza baja">
            <a:extLst>
              <a:ext uri="{FF2B5EF4-FFF2-40B4-BE49-F238E27FC236}">
                <a16:creationId xmlns:a16="http://schemas.microsoft.com/office/drawing/2014/main" id="{A96021CD-F5DB-4777-8608-482C7585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02" y="2702741"/>
            <a:ext cx="3644503" cy="273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F9F81F5-16C5-4793-81D9-A7D67AB27B0E}"/>
              </a:ext>
            </a:extLst>
          </p:cNvPr>
          <p:cNvSpPr/>
          <p:nvPr/>
        </p:nvSpPr>
        <p:spPr>
          <a:xfrm>
            <a:off x="4752802" y="5525539"/>
            <a:ext cx="3611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0504542</a:t>
            </a:r>
            <a:r>
              <a:rPr lang="es-CO" sz="2000" b="1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DC7EA3-319C-4B11-8728-67C8B6553F7C}"/>
              </a:ext>
            </a:extLst>
          </p:cNvPr>
          <p:cNvSpPr txBox="1">
            <a:spLocks/>
          </p:cNvSpPr>
          <p:nvPr/>
        </p:nvSpPr>
        <p:spPr>
          <a:xfrm>
            <a:off x="4752802" y="1938815"/>
            <a:ext cx="455554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Planta tratamiento de agua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8E9CD38-F4F0-4C49-AEC9-417831CA6F00}"/>
              </a:ext>
            </a:extLst>
          </p:cNvPr>
          <p:cNvSpPr txBox="1">
            <a:spLocks/>
          </p:cNvSpPr>
          <p:nvPr/>
        </p:nvSpPr>
        <p:spPr>
          <a:xfrm>
            <a:off x="540824" y="629539"/>
            <a:ext cx="455554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Purificador de agua.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5D07D03-5773-44C6-8E1B-9C04736968AA}"/>
              </a:ext>
            </a:extLst>
          </p:cNvPr>
          <p:cNvSpPr/>
          <p:nvPr/>
        </p:nvSpPr>
        <p:spPr>
          <a:xfrm>
            <a:off x="627220" y="4838657"/>
            <a:ext cx="2760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Placas Corporativas </a:t>
            </a:r>
          </a:p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0504719 - 0504720</a:t>
            </a:r>
            <a:r>
              <a:rPr lang="es-CO" sz="2000" b="1" dirty="0"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686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79D6B2A-6D6F-49CC-8BB3-E0E360A4F433}"/>
              </a:ext>
            </a:extLst>
          </p:cNvPr>
          <p:cNvSpPr/>
          <p:nvPr/>
        </p:nvSpPr>
        <p:spPr>
          <a:xfrm>
            <a:off x="435535" y="515248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0503890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4264C21-B7A0-4677-B01F-0A3B121EAB37}"/>
              </a:ext>
            </a:extLst>
          </p:cNvPr>
          <p:cNvSpPr/>
          <p:nvPr/>
        </p:nvSpPr>
        <p:spPr>
          <a:xfrm>
            <a:off x="4895834" y="585480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0504026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4DF5D93-A177-4FCD-AD97-30C72A83D260}"/>
              </a:ext>
            </a:extLst>
          </p:cNvPr>
          <p:cNvSpPr txBox="1">
            <a:spLocks/>
          </p:cNvSpPr>
          <p:nvPr/>
        </p:nvSpPr>
        <p:spPr>
          <a:xfrm>
            <a:off x="435535" y="1350410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Microscopio estereoscopio 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60BDB1E-FCAD-48D4-843E-A2E3B404888C}"/>
              </a:ext>
            </a:extLst>
          </p:cNvPr>
          <p:cNvSpPr txBox="1">
            <a:spLocks/>
          </p:cNvSpPr>
          <p:nvPr/>
        </p:nvSpPr>
        <p:spPr>
          <a:xfrm>
            <a:off x="4853633" y="1935186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Microscopio binocular.   </a:t>
            </a:r>
          </a:p>
        </p:txBody>
      </p:sp>
      <p:pic>
        <p:nvPicPr>
          <p:cNvPr id="13" name="Imagen 12" descr="Imagen que contiene interior, tabla, pequeño, escritorio&#10;&#10;Descripción generada automáticamente">
            <a:extLst>
              <a:ext uri="{FF2B5EF4-FFF2-40B4-BE49-F238E27FC236}">
                <a16:creationId xmlns:a16="http://schemas.microsoft.com/office/drawing/2014/main" id="{A02E59C7-CC84-4BB0-AED5-BEF6B2BD0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2" y="2016309"/>
            <a:ext cx="3224102" cy="3059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interior, tabla, cocina, comida&#10;&#10;Descripción generada automáticamente">
            <a:extLst>
              <a:ext uri="{FF2B5EF4-FFF2-40B4-BE49-F238E27FC236}">
                <a16:creationId xmlns:a16="http://schemas.microsoft.com/office/drawing/2014/main" id="{4E61FAD5-DC9B-46F7-BBC6-1FBFE76E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35" y="2623626"/>
            <a:ext cx="3547381" cy="311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866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4497" y="1514114"/>
            <a:ext cx="4720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84497" y="4674074"/>
            <a:ext cx="360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0530101</a:t>
            </a:r>
            <a:r>
              <a:rPr lang="es-CO" sz="20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213701" y="2321442"/>
            <a:ext cx="3000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000" b="1" dirty="0">
                <a:latin typeface="Arial Rounded MT Bold" panose="020F0704030504030204" pitchFamily="34" charset="0"/>
              </a:rPr>
              <a:t>Ventilador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604276" y="5654964"/>
            <a:ext cx="360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0504634</a:t>
            </a:r>
            <a:r>
              <a:rPr lang="es-CO" sz="2000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11" name="Imagen 10" descr="Imagen que contiene exterior, bicicleta, metal, puesto&#10;&#10;Descripción generada automáticamente">
            <a:extLst>
              <a:ext uri="{FF2B5EF4-FFF2-40B4-BE49-F238E27FC236}">
                <a16:creationId xmlns:a16="http://schemas.microsoft.com/office/drawing/2014/main" id="{F8246B02-A83B-4A9E-9674-E8383F20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4498" y="2199403"/>
            <a:ext cx="3620699" cy="2385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bicicleta, viendo, puesto, cara&#10;&#10;Descripción generada automáticamente">
            <a:extLst>
              <a:ext uri="{FF2B5EF4-FFF2-40B4-BE49-F238E27FC236}">
                <a16:creationId xmlns:a16="http://schemas.microsoft.com/office/drawing/2014/main" id="{A6AFDC04-F696-4F62-8E67-211F3F30E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7" y="2975816"/>
            <a:ext cx="3440698" cy="258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1280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escritorio, oficina&#10;&#10;Descripción generada automáticamente">
            <a:extLst>
              <a:ext uri="{FF2B5EF4-FFF2-40B4-BE49-F238E27FC236}">
                <a16:creationId xmlns:a16="http://schemas.microsoft.com/office/drawing/2014/main" id="{BDECDF31-1816-4C5F-88FE-0E987091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32" y="1892624"/>
            <a:ext cx="3733114" cy="3800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81AD4C4-3577-40DC-B694-CB66E2CB6C76}"/>
              </a:ext>
            </a:extLst>
          </p:cNvPr>
          <p:cNvSpPr txBox="1">
            <a:spLocks/>
          </p:cNvSpPr>
          <p:nvPr/>
        </p:nvSpPr>
        <p:spPr>
          <a:xfrm>
            <a:off x="1602141" y="969777"/>
            <a:ext cx="5699495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latin typeface="Arial Rounded MT Bold" panose="020F0704030504030204" pitchFamily="34" charset="0"/>
              </a:rPr>
              <a:t>Microscopio estereoscopio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AB922DD-7CD7-477E-8607-FE7B30172CF1}"/>
              </a:ext>
            </a:extLst>
          </p:cNvPr>
          <p:cNvSpPr/>
          <p:nvPr/>
        </p:nvSpPr>
        <p:spPr>
          <a:xfrm>
            <a:off x="2798309" y="580193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0504027</a:t>
            </a:r>
          </a:p>
        </p:txBody>
      </p:sp>
    </p:spTree>
    <p:extLst>
      <p:ext uri="{BB962C8B-B14F-4D97-AF65-F5344CB8AC3E}">
        <p14:creationId xmlns:p14="http://schemas.microsoft.com/office/powerpoint/2010/main" val="256760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teléfono, computadora&#10;&#10;Descripción generada automáticamente">
            <a:extLst>
              <a:ext uri="{FF2B5EF4-FFF2-40B4-BE49-F238E27FC236}">
                <a16:creationId xmlns:a16="http://schemas.microsoft.com/office/drawing/2014/main" id="{0275E4AE-CECA-474E-83C3-B91FB9C6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38" y="1657034"/>
            <a:ext cx="3697389" cy="304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23294E9-F456-423A-AA83-B66F86666505}"/>
              </a:ext>
            </a:extLst>
          </p:cNvPr>
          <p:cNvSpPr/>
          <p:nvPr/>
        </p:nvSpPr>
        <p:spPr>
          <a:xfrm>
            <a:off x="4882446" y="4904311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0504729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13F06C-EFAB-4DE0-86F6-D410A858BD8D}"/>
              </a:ext>
            </a:extLst>
          </p:cNvPr>
          <p:cNvSpPr txBox="1">
            <a:spLocks/>
          </p:cNvSpPr>
          <p:nvPr/>
        </p:nvSpPr>
        <p:spPr>
          <a:xfrm>
            <a:off x="503052" y="336044"/>
            <a:ext cx="6850961" cy="159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latin typeface="Arial Rounded MT Bold" panose="020F0704030504030204" pitchFamily="34" charset="0"/>
              </a:rPr>
              <a:t>Termostatos Danfoss  </a:t>
            </a:r>
          </a:p>
        </p:txBody>
      </p:sp>
      <p:pic>
        <p:nvPicPr>
          <p:cNvPr id="11" name="Imagen 10" descr="Imagen que contiene bolsa&#10;&#10;Descripción generada automáticamente">
            <a:extLst>
              <a:ext uri="{FF2B5EF4-FFF2-40B4-BE49-F238E27FC236}">
                <a16:creationId xmlns:a16="http://schemas.microsoft.com/office/drawing/2014/main" id="{0AB7E9B4-7462-4EC6-913C-DA0B9E21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4" y="1975723"/>
            <a:ext cx="3140600" cy="312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724ED59-AE8C-45C9-AFD4-B2A9524CE22D}"/>
              </a:ext>
            </a:extLst>
          </p:cNvPr>
          <p:cNvSpPr/>
          <p:nvPr/>
        </p:nvSpPr>
        <p:spPr>
          <a:xfrm>
            <a:off x="381152" y="5267997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0504728</a:t>
            </a:r>
          </a:p>
        </p:txBody>
      </p:sp>
    </p:spTree>
    <p:extLst>
      <p:ext uri="{BB962C8B-B14F-4D97-AF65-F5344CB8AC3E}">
        <p14:creationId xmlns:p14="http://schemas.microsoft.com/office/powerpoint/2010/main" val="2312038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ja de cartón sobre 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8C6F1452-0AFA-40B6-91B0-633A987A5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1" y="1406770"/>
            <a:ext cx="3106322" cy="3208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F713613-0F01-4EBB-9C07-E316D87D383D}"/>
              </a:ext>
            </a:extLst>
          </p:cNvPr>
          <p:cNvSpPr/>
          <p:nvPr/>
        </p:nvSpPr>
        <p:spPr>
          <a:xfrm>
            <a:off x="419430" y="4882540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0504352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946CC65-6F9E-4283-8D39-12F62FF863FC}"/>
              </a:ext>
            </a:extLst>
          </p:cNvPr>
          <p:cNvSpPr txBox="1">
            <a:spLocks/>
          </p:cNvSpPr>
          <p:nvPr/>
        </p:nvSpPr>
        <p:spPr>
          <a:xfrm>
            <a:off x="419430" y="745794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Fuente de conductividad.  </a:t>
            </a:r>
          </a:p>
        </p:txBody>
      </p:sp>
      <p:pic>
        <p:nvPicPr>
          <p:cNvPr id="10" name="Imagen 9" descr="Imagen que contiene interior, avión, grande, pantalla&#10;&#10;Descripción generada automáticamente">
            <a:extLst>
              <a:ext uri="{FF2B5EF4-FFF2-40B4-BE49-F238E27FC236}">
                <a16:creationId xmlns:a16="http://schemas.microsoft.com/office/drawing/2014/main" id="{D6608C50-16E2-4459-AAAB-DCAA68F4D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41" y="2150418"/>
            <a:ext cx="3592102" cy="293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91673D1-9DB0-4264-93EC-8A7EF1919177}"/>
              </a:ext>
            </a:extLst>
          </p:cNvPr>
          <p:cNvSpPr/>
          <p:nvPr/>
        </p:nvSpPr>
        <p:spPr>
          <a:xfrm>
            <a:off x="4656128" y="5234995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0116476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CD7A8EA-E788-4265-9DD9-AC2D9E512386}"/>
              </a:ext>
            </a:extLst>
          </p:cNvPr>
          <p:cNvSpPr txBox="1">
            <a:spLocks/>
          </p:cNvSpPr>
          <p:nvPr/>
        </p:nvSpPr>
        <p:spPr>
          <a:xfrm>
            <a:off x="4572000" y="1489442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Destilador.  </a:t>
            </a:r>
          </a:p>
        </p:txBody>
      </p:sp>
    </p:spTree>
    <p:extLst>
      <p:ext uri="{BB962C8B-B14F-4D97-AF65-F5344CB8AC3E}">
        <p14:creationId xmlns:p14="http://schemas.microsoft.com/office/powerpoint/2010/main" val="120761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máquina blanca&#10;&#10;Descripción generada automáticamente con confianza baja">
            <a:extLst>
              <a:ext uri="{FF2B5EF4-FFF2-40B4-BE49-F238E27FC236}">
                <a16:creationId xmlns:a16="http://schemas.microsoft.com/office/drawing/2014/main" id="{9AC91764-81FE-4E73-9332-50E7BF62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" y="1443204"/>
            <a:ext cx="3718402" cy="397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ED90EAF-2723-4372-87B0-B3EE260E66E4}"/>
              </a:ext>
            </a:extLst>
          </p:cNvPr>
          <p:cNvSpPr txBox="1">
            <a:spLocks/>
          </p:cNvSpPr>
          <p:nvPr/>
        </p:nvSpPr>
        <p:spPr>
          <a:xfrm>
            <a:off x="4902530" y="2107286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Medidor integrador área foliar.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59E92DE-FC55-4363-B336-8E2A88237477}"/>
              </a:ext>
            </a:extLst>
          </p:cNvPr>
          <p:cNvSpPr/>
          <p:nvPr/>
        </p:nvSpPr>
        <p:spPr>
          <a:xfrm>
            <a:off x="4902530" y="2653291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0504444</a:t>
            </a:r>
          </a:p>
        </p:txBody>
      </p:sp>
    </p:spTree>
    <p:extLst>
      <p:ext uri="{BB962C8B-B14F-4D97-AF65-F5344CB8AC3E}">
        <p14:creationId xmlns:p14="http://schemas.microsoft.com/office/powerpoint/2010/main" val="671712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cuarto, gato, pequeño&#10;&#10;Descripción generada automáticamente">
            <a:extLst>
              <a:ext uri="{FF2B5EF4-FFF2-40B4-BE49-F238E27FC236}">
                <a16:creationId xmlns:a16="http://schemas.microsoft.com/office/drawing/2014/main" id="{CFCEE431-0049-4446-B123-A042412C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1" y="469303"/>
            <a:ext cx="4051729" cy="535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4DF119D-5A20-4009-A84B-A79F09730E17}"/>
              </a:ext>
            </a:extLst>
          </p:cNvPr>
          <p:cNvSpPr txBox="1">
            <a:spLocks/>
          </p:cNvSpPr>
          <p:nvPr/>
        </p:nvSpPr>
        <p:spPr>
          <a:xfrm>
            <a:off x="4991430" y="2051296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Arial Rounded MT Bold" panose="020F0704030504030204" pitchFamily="34" charset="0"/>
              </a:rPr>
              <a:t>Telón proyección.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42FB2CA-2A2E-4B3D-94FC-F2225B0DD47B}"/>
              </a:ext>
            </a:extLst>
          </p:cNvPr>
          <p:cNvSpPr/>
          <p:nvPr/>
        </p:nvSpPr>
        <p:spPr>
          <a:xfrm>
            <a:off x="4991430" y="263607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0107836</a:t>
            </a:r>
          </a:p>
        </p:txBody>
      </p:sp>
    </p:spTree>
    <p:extLst>
      <p:ext uri="{BB962C8B-B14F-4D97-AF65-F5344CB8AC3E}">
        <p14:creationId xmlns:p14="http://schemas.microsoft.com/office/powerpoint/2010/main" val="633551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FD7DAF4-7375-4937-8B12-55F384D7CB75}"/>
              </a:ext>
            </a:extLst>
          </p:cNvPr>
          <p:cNvSpPr/>
          <p:nvPr/>
        </p:nvSpPr>
        <p:spPr>
          <a:xfrm>
            <a:off x="1004711" y="1843950"/>
            <a:ext cx="6809020" cy="3170099"/>
          </a:xfrm>
          <a:custGeom>
            <a:avLst/>
            <a:gdLst>
              <a:gd name="connsiteX0" fmla="*/ 0 w 6809020"/>
              <a:gd name="connsiteY0" fmla="*/ 0 h 3170099"/>
              <a:gd name="connsiteX1" fmla="*/ 635509 w 6809020"/>
              <a:gd name="connsiteY1" fmla="*/ 0 h 3170099"/>
              <a:gd name="connsiteX2" fmla="*/ 1202927 w 6809020"/>
              <a:gd name="connsiteY2" fmla="*/ 0 h 3170099"/>
              <a:gd name="connsiteX3" fmla="*/ 1702255 w 6809020"/>
              <a:gd name="connsiteY3" fmla="*/ 0 h 3170099"/>
              <a:gd name="connsiteX4" fmla="*/ 2337764 w 6809020"/>
              <a:gd name="connsiteY4" fmla="*/ 0 h 3170099"/>
              <a:gd name="connsiteX5" fmla="*/ 3041362 w 6809020"/>
              <a:gd name="connsiteY5" fmla="*/ 0 h 3170099"/>
              <a:gd name="connsiteX6" fmla="*/ 3744961 w 6809020"/>
              <a:gd name="connsiteY6" fmla="*/ 0 h 3170099"/>
              <a:gd name="connsiteX7" fmla="*/ 4312379 w 6809020"/>
              <a:gd name="connsiteY7" fmla="*/ 0 h 3170099"/>
              <a:gd name="connsiteX8" fmla="*/ 4811707 w 6809020"/>
              <a:gd name="connsiteY8" fmla="*/ 0 h 3170099"/>
              <a:gd name="connsiteX9" fmla="*/ 5174855 w 6809020"/>
              <a:gd name="connsiteY9" fmla="*/ 0 h 3170099"/>
              <a:gd name="connsiteX10" fmla="*/ 5674183 w 6809020"/>
              <a:gd name="connsiteY10" fmla="*/ 0 h 3170099"/>
              <a:gd name="connsiteX11" fmla="*/ 6105421 w 6809020"/>
              <a:gd name="connsiteY11" fmla="*/ 0 h 3170099"/>
              <a:gd name="connsiteX12" fmla="*/ 6809020 w 6809020"/>
              <a:gd name="connsiteY12" fmla="*/ 0 h 3170099"/>
              <a:gd name="connsiteX13" fmla="*/ 6809020 w 6809020"/>
              <a:gd name="connsiteY13" fmla="*/ 560051 h 3170099"/>
              <a:gd name="connsiteX14" fmla="*/ 6809020 w 6809020"/>
              <a:gd name="connsiteY14" fmla="*/ 1056700 h 3170099"/>
              <a:gd name="connsiteX15" fmla="*/ 6809020 w 6809020"/>
              <a:gd name="connsiteY15" fmla="*/ 1648451 h 3170099"/>
              <a:gd name="connsiteX16" fmla="*/ 6809020 w 6809020"/>
              <a:gd name="connsiteY16" fmla="*/ 2081698 h 3170099"/>
              <a:gd name="connsiteX17" fmla="*/ 6809020 w 6809020"/>
              <a:gd name="connsiteY17" fmla="*/ 2641749 h 3170099"/>
              <a:gd name="connsiteX18" fmla="*/ 6809020 w 6809020"/>
              <a:gd name="connsiteY18" fmla="*/ 3170099 h 3170099"/>
              <a:gd name="connsiteX19" fmla="*/ 6445872 w 6809020"/>
              <a:gd name="connsiteY19" fmla="*/ 3170099 h 3170099"/>
              <a:gd name="connsiteX20" fmla="*/ 5810364 w 6809020"/>
              <a:gd name="connsiteY20" fmla="*/ 3170099 h 3170099"/>
              <a:gd name="connsiteX21" fmla="*/ 5242945 w 6809020"/>
              <a:gd name="connsiteY21" fmla="*/ 3170099 h 3170099"/>
              <a:gd name="connsiteX22" fmla="*/ 4675527 w 6809020"/>
              <a:gd name="connsiteY22" fmla="*/ 3170099 h 3170099"/>
              <a:gd name="connsiteX23" fmla="*/ 4108109 w 6809020"/>
              <a:gd name="connsiteY23" fmla="*/ 3170099 h 3170099"/>
              <a:gd name="connsiteX24" fmla="*/ 3472600 w 6809020"/>
              <a:gd name="connsiteY24" fmla="*/ 3170099 h 3170099"/>
              <a:gd name="connsiteX25" fmla="*/ 2973272 w 6809020"/>
              <a:gd name="connsiteY25" fmla="*/ 3170099 h 3170099"/>
              <a:gd name="connsiteX26" fmla="*/ 2473944 w 6809020"/>
              <a:gd name="connsiteY26" fmla="*/ 3170099 h 3170099"/>
              <a:gd name="connsiteX27" fmla="*/ 1770345 w 6809020"/>
              <a:gd name="connsiteY27" fmla="*/ 3170099 h 3170099"/>
              <a:gd name="connsiteX28" fmla="*/ 1134837 w 6809020"/>
              <a:gd name="connsiteY28" fmla="*/ 3170099 h 3170099"/>
              <a:gd name="connsiteX29" fmla="*/ 703599 w 6809020"/>
              <a:gd name="connsiteY29" fmla="*/ 3170099 h 3170099"/>
              <a:gd name="connsiteX30" fmla="*/ 0 w 6809020"/>
              <a:gd name="connsiteY30" fmla="*/ 3170099 h 3170099"/>
              <a:gd name="connsiteX31" fmla="*/ 0 w 6809020"/>
              <a:gd name="connsiteY31" fmla="*/ 2736852 h 3170099"/>
              <a:gd name="connsiteX32" fmla="*/ 0 w 6809020"/>
              <a:gd name="connsiteY32" fmla="*/ 2240203 h 3170099"/>
              <a:gd name="connsiteX33" fmla="*/ 0 w 6809020"/>
              <a:gd name="connsiteY33" fmla="*/ 1775255 h 3170099"/>
              <a:gd name="connsiteX34" fmla="*/ 0 w 6809020"/>
              <a:gd name="connsiteY34" fmla="*/ 1342009 h 3170099"/>
              <a:gd name="connsiteX35" fmla="*/ 0 w 6809020"/>
              <a:gd name="connsiteY35" fmla="*/ 781958 h 3170099"/>
              <a:gd name="connsiteX36" fmla="*/ 0 w 6809020"/>
              <a:gd name="connsiteY36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09020" h="3170099" fill="none" extrusionOk="0">
                <a:moveTo>
                  <a:pt x="0" y="0"/>
                </a:moveTo>
                <a:cubicBezTo>
                  <a:pt x="276216" y="-28669"/>
                  <a:pt x="402823" y="9479"/>
                  <a:pt x="635509" y="0"/>
                </a:cubicBezTo>
                <a:cubicBezTo>
                  <a:pt x="868195" y="-9479"/>
                  <a:pt x="1078482" y="25562"/>
                  <a:pt x="1202927" y="0"/>
                </a:cubicBezTo>
                <a:cubicBezTo>
                  <a:pt x="1327372" y="-25562"/>
                  <a:pt x="1541307" y="6755"/>
                  <a:pt x="1702255" y="0"/>
                </a:cubicBezTo>
                <a:cubicBezTo>
                  <a:pt x="1863203" y="-6755"/>
                  <a:pt x="2057170" y="19738"/>
                  <a:pt x="2337764" y="0"/>
                </a:cubicBezTo>
                <a:cubicBezTo>
                  <a:pt x="2618358" y="-19738"/>
                  <a:pt x="2824012" y="76657"/>
                  <a:pt x="3041362" y="0"/>
                </a:cubicBezTo>
                <a:cubicBezTo>
                  <a:pt x="3258712" y="-76657"/>
                  <a:pt x="3437319" y="38046"/>
                  <a:pt x="3744961" y="0"/>
                </a:cubicBezTo>
                <a:cubicBezTo>
                  <a:pt x="4052603" y="-38046"/>
                  <a:pt x="4029778" y="41176"/>
                  <a:pt x="4312379" y="0"/>
                </a:cubicBezTo>
                <a:cubicBezTo>
                  <a:pt x="4594980" y="-41176"/>
                  <a:pt x="4659997" y="25537"/>
                  <a:pt x="4811707" y="0"/>
                </a:cubicBezTo>
                <a:cubicBezTo>
                  <a:pt x="4963417" y="-25537"/>
                  <a:pt x="5067330" y="6616"/>
                  <a:pt x="5174855" y="0"/>
                </a:cubicBezTo>
                <a:cubicBezTo>
                  <a:pt x="5282380" y="-6616"/>
                  <a:pt x="5506260" y="49812"/>
                  <a:pt x="5674183" y="0"/>
                </a:cubicBezTo>
                <a:cubicBezTo>
                  <a:pt x="5842106" y="-49812"/>
                  <a:pt x="6010796" y="32683"/>
                  <a:pt x="6105421" y="0"/>
                </a:cubicBezTo>
                <a:cubicBezTo>
                  <a:pt x="6200046" y="-32683"/>
                  <a:pt x="6573718" y="49434"/>
                  <a:pt x="6809020" y="0"/>
                </a:cubicBezTo>
                <a:cubicBezTo>
                  <a:pt x="6857054" y="207401"/>
                  <a:pt x="6763677" y="425540"/>
                  <a:pt x="6809020" y="560051"/>
                </a:cubicBezTo>
                <a:cubicBezTo>
                  <a:pt x="6854363" y="694562"/>
                  <a:pt x="6760987" y="828454"/>
                  <a:pt x="6809020" y="1056700"/>
                </a:cubicBezTo>
                <a:cubicBezTo>
                  <a:pt x="6857053" y="1284946"/>
                  <a:pt x="6762295" y="1490873"/>
                  <a:pt x="6809020" y="1648451"/>
                </a:cubicBezTo>
                <a:cubicBezTo>
                  <a:pt x="6855745" y="1806029"/>
                  <a:pt x="6788567" y="1922642"/>
                  <a:pt x="6809020" y="2081698"/>
                </a:cubicBezTo>
                <a:cubicBezTo>
                  <a:pt x="6829473" y="2240754"/>
                  <a:pt x="6745115" y="2398093"/>
                  <a:pt x="6809020" y="2641749"/>
                </a:cubicBezTo>
                <a:cubicBezTo>
                  <a:pt x="6872925" y="2885405"/>
                  <a:pt x="6770090" y="3050524"/>
                  <a:pt x="6809020" y="3170099"/>
                </a:cubicBezTo>
                <a:cubicBezTo>
                  <a:pt x="6705661" y="3202795"/>
                  <a:pt x="6573165" y="3158736"/>
                  <a:pt x="6445872" y="3170099"/>
                </a:cubicBezTo>
                <a:cubicBezTo>
                  <a:pt x="6318579" y="3181462"/>
                  <a:pt x="6048774" y="3149461"/>
                  <a:pt x="5810364" y="3170099"/>
                </a:cubicBezTo>
                <a:cubicBezTo>
                  <a:pt x="5571954" y="3190737"/>
                  <a:pt x="5393486" y="3111505"/>
                  <a:pt x="5242945" y="3170099"/>
                </a:cubicBezTo>
                <a:cubicBezTo>
                  <a:pt x="5092404" y="3228693"/>
                  <a:pt x="4934162" y="3166307"/>
                  <a:pt x="4675527" y="3170099"/>
                </a:cubicBezTo>
                <a:cubicBezTo>
                  <a:pt x="4416892" y="3173891"/>
                  <a:pt x="4300885" y="3155972"/>
                  <a:pt x="4108109" y="3170099"/>
                </a:cubicBezTo>
                <a:cubicBezTo>
                  <a:pt x="3915333" y="3184226"/>
                  <a:pt x="3610362" y="3163188"/>
                  <a:pt x="3472600" y="3170099"/>
                </a:cubicBezTo>
                <a:cubicBezTo>
                  <a:pt x="3334838" y="3177010"/>
                  <a:pt x="3082543" y="3125712"/>
                  <a:pt x="2973272" y="3170099"/>
                </a:cubicBezTo>
                <a:cubicBezTo>
                  <a:pt x="2864001" y="3214486"/>
                  <a:pt x="2705947" y="3155004"/>
                  <a:pt x="2473944" y="3170099"/>
                </a:cubicBezTo>
                <a:cubicBezTo>
                  <a:pt x="2241941" y="3185194"/>
                  <a:pt x="2009334" y="3108859"/>
                  <a:pt x="1770345" y="3170099"/>
                </a:cubicBezTo>
                <a:cubicBezTo>
                  <a:pt x="1531356" y="3231339"/>
                  <a:pt x="1326976" y="3156664"/>
                  <a:pt x="1134837" y="3170099"/>
                </a:cubicBezTo>
                <a:cubicBezTo>
                  <a:pt x="942698" y="3183534"/>
                  <a:pt x="904477" y="3134586"/>
                  <a:pt x="703599" y="3170099"/>
                </a:cubicBezTo>
                <a:cubicBezTo>
                  <a:pt x="502721" y="3205612"/>
                  <a:pt x="259043" y="3162554"/>
                  <a:pt x="0" y="3170099"/>
                </a:cubicBezTo>
                <a:cubicBezTo>
                  <a:pt x="-21458" y="3009468"/>
                  <a:pt x="7214" y="2853945"/>
                  <a:pt x="0" y="2736852"/>
                </a:cubicBezTo>
                <a:cubicBezTo>
                  <a:pt x="-7214" y="2619759"/>
                  <a:pt x="52237" y="2480233"/>
                  <a:pt x="0" y="2240203"/>
                </a:cubicBezTo>
                <a:cubicBezTo>
                  <a:pt x="-52237" y="2000173"/>
                  <a:pt x="45598" y="1915758"/>
                  <a:pt x="0" y="1775255"/>
                </a:cubicBezTo>
                <a:cubicBezTo>
                  <a:pt x="-45598" y="1634752"/>
                  <a:pt x="21668" y="1463130"/>
                  <a:pt x="0" y="1342009"/>
                </a:cubicBezTo>
                <a:cubicBezTo>
                  <a:pt x="-21668" y="1220888"/>
                  <a:pt x="9157" y="988137"/>
                  <a:pt x="0" y="781958"/>
                </a:cubicBezTo>
                <a:cubicBezTo>
                  <a:pt x="-9157" y="575779"/>
                  <a:pt x="79948" y="226254"/>
                  <a:pt x="0" y="0"/>
                </a:cubicBezTo>
                <a:close/>
              </a:path>
              <a:path w="6809020" h="3170099" stroke="0" extrusionOk="0">
                <a:moveTo>
                  <a:pt x="0" y="0"/>
                </a:moveTo>
                <a:cubicBezTo>
                  <a:pt x="184055" y="-43517"/>
                  <a:pt x="355568" y="9314"/>
                  <a:pt x="499328" y="0"/>
                </a:cubicBezTo>
                <a:cubicBezTo>
                  <a:pt x="643088" y="-9314"/>
                  <a:pt x="817059" y="51605"/>
                  <a:pt x="930566" y="0"/>
                </a:cubicBezTo>
                <a:cubicBezTo>
                  <a:pt x="1044073" y="-51605"/>
                  <a:pt x="1285882" y="36568"/>
                  <a:pt x="1497984" y="0"/>
                </a:cubicBezTo>
                <a:cubicBezTo>
                  <a:pt x="1710086" y="-36568"/>
                  <a:pt x="1734753" y="37325"/>
                  <a:pt x="1861132" y="0"/>
                </a:cubicBezTo>
                <a:cubicBezTo>
                  <a:pt x="1987511" y="-37325"/>
                  <a:pt x="2112812" y="18569"/>
                  <a:pt x="2224280" y="0"/>
                </a:cubicBezTo>
                <a:cubicBezTo>
                  <a:pt x="2335748" y="-18569"/>
                  <a:pt x="2470738" y="29347"/>
                  <a:pt x="2587428" y="0"/>
                </a:cubicBezTo>
                <a:cubicBezTo>
                  <a:pt x="2704118" y="-29347"/>
                  <a:pt x="2811189" y="45412"/>
                  <a:pt x="3018666" y="0"/>
                </a:cubicBezTo>
                <a:cubicBezTo>
                  <a:pt x="3226143" y="-45412"/>
                  <a:pt x="3267292" y="27332"/>
                  <a:pt x="3381813" y="0"/>
                </a:cubicBezTo>
                <a:cubicBezTo>
                  <a:pt x="3496334" y="-27332"/>
                  <a:pt x="3710211" y="14092"/>
                  <a:pt x="3881141" y="0"/>
                </a:cubicBezTo>
                <a:cubicBezTo>
                  <a:pt x="4052071" y="-14092"/>
                  <a:pt x="4366664" y="12294"/>
                  <a:pt x="4516650" y="0"/>
                </a:cubicBezTo>
                <a:cubicBezTo>
                  <a:pt x="4666636" y="-12294"/>
                  <a:pt x="4981222" y="35413"/>
                  <a:pt x="5152158" y="0"/>
                </a:cubicBezTo>
                <a:cubicBezTo>
                  <a:pt x="5323094" y="-35413"/>
                  <a:pt x="5435618" y="21117"/>
                  <a:pt x="5583396" y="0"/>
                </a:cubicBezTo>
                <a:cubicBezTo>
                  <a:pt x="5731174" y="-21117"/>
                  <a:pt x="5854914" y="23276"/>
                  <a:pt x="5946544" y="0"/>
                </a:cubicBezTo>
                <a:cubicBezTo>
                  <a:pt x="6038174" y="-23276"/>
                  <a:pt x="6499514" y="56652"/>
                  <a:pt x="6809020" y="0"/>
                </a:cubicBezTo>
                <a:cubicBezTo>
                  <a:pt x="6862523" y="143154"/>
                  <a:pt x="6792978" y="439682"/>
                  <a:pt x="6809020" y="591752"/>
                </a:cubicBezTo>
                <a:cubicBezTo>
                  <a:pt x="6825062" y="743822"/>
                  <a:pt x="6776149" y="914976"/>
                  <a:pt x="6809020" y="1088401"/>
                </a:cubicBezTo>
                <a:cubicBezTo>
                  <a:pt x="6841891" y="1261826"/>
                  <a:pt x="6796782" y="1415682"/>
                  <a:pt x="6809020" y="1521648"/>
                </a:cubicBezTo>
                <a:cubicBezTo>
                  <a:pt x="6821258" y="1627614"/>
                  <a:pt x="6777608" y="1897880"/>
                  <a:pt x="6809020" y="2113399"/>
                </a:cubicBezTo>
                <a:cubicBezTo>
                  <a:pt x="6840432" y="2328918"/>
                  <a:pt x="6790052" y="2444289"/>
                  <a:pt x="6809020" y="2673450"/>
                </a:cubicBezTo>
                <a:cubicBezTo>
                  <a:pt x="6827988" y="2902611"/>
                  <a:pt x="6767137" y="3041000"/>
                  <a:pt x="6809020" y="3170099"/>
                </a:cubicBezTo>
                <a:cubicBezTo>
                  <a:pt x="6609909" y="3197624"/>
                  <a:pt x="6425935" y="3127925"/>
                  <a:pt x="6309692" y="3170099"/>
                </a:cubicBezTo>
                <a:cubicBezTo>
                  <a:pt x="6193449" y="3212273"/>
                  <a:pt x="5849055" y="3142174"/>
                  <a:pt x="5674183" y="3170099"/>
                </a:cubicBezTo>
                <a:cubicBezTo>
                  <a:pt x="5499311" y="3198024"/>
                  <a:pt x="5405720" y="3154273"/>
                  <a:pt x="5242945" y="3170099"/>
                </a:cubicBezTo>
                <a:cubicBezTo>
                  <a:pt x="5080170" y="3185925"/>
                  <a:pt x="4919733" y="3113030"/>
                  <a:pt x="4675527" y="3170099"/>
                </a:cubicBezTo>
                <a:cubicBezTo>
                  <a:pt x="4431321" y="3227168"/>
                  <a:pt x="4236216" y="3145077"/>
                  <a:pt x="4040019" y="3170099"/>
                </a:cubicBezTo>
                <a:cubicBezTo>
                  <a:pt x="3843822" y="3195121"/>
                  <a:pt x="3745004" y="3131879"/>
                  <a:pt x="3608781" y="3170099"/>
                </a:cubicBezTo>
                <a:cubicBezTo>
                  <a:pt x="3472558" y="3208319"/>
                  <a:pt x="3280055" y="3162966"/>
                  <a:pt x="2973272" y="3170099"/>
                </a:cubicBezTo>
                <a:cubicBezTo>
                  <a:pt x="2666489" y="3177232"/>
                  <a:pt x="2655463" y="3144934"/>
                  <a:pt x="2473944" y="3170099"/>
                </a:cubicBezTo>
                <a:cubicBezTo>
                  <a:pt x="2292425" y="3195264"/>
                  <a:pt x="2218488" y="3136946"/>
                  <a:pt x="2110796" y="3170099"/>
                </a:cubicBezTo>
                <a:cubicBezTo>
                  <a:pt x="2003104" y="3203252"/>
                  <a:pt x="1734373" y="3120536"/>
                  <a:pt x="1475288" y="3170099"/>
                </a:cubicBezTo>
                <a:cubicBezTo>
                  <a:pt x="1216203" y="3219662"/>
                  <a:pt x="1026083" y="3103977"/>
                  <a:pt x="839779" y="3170099"/>
                </a:cubicBezTo>
                <a:cubicBezTo>
                  <a:pt x="653475" y="3236221"/>
                  <a:pt x="362459" y="3100698"/>
                  <a:pt x="0" y="3170099"/>
                </a:cubicBezTo>
                <a:cubicBezTo>
                  <a:pt x="-1322" y="3027834"/>
                  <a:pt x="64333" y="2726995"/>
                  <a:pt x="0" y="2610048"/>
                </a:cubicBezTo>
                <a:cubicBezTo>
                  <a:pt x="-64333" y="2493101"/>
                  <a:pt x="48958" y="2239125"/>
                  <a:pt x="0" y="2081698"/>
                </a:cubicBezTo>
                <a:cubicBezTo>
                  <a:pt x="-48958" y="1924271"/>
                  <a:pt x="29380" y="1699671"/>
                  <a:pt x="0" y="1521648"/>
                </a:cubicBezTo>
                <a:cubicBezTo>
                  <a:pt x="-29380" y="1343625"/>
                  <a:pt x="40438" y="1263658"/>
                  <a:pt x="0" y="1056700"/>
                </a:cubicBezTo>
                <a:cubicBezTo>
                  <a:pt x="-40438" y="849742"/>
                  <a:pt x="17565" y="598828"/>
                  <a:pt x="0" y="464948"/>
                </a:cubicBezTo>
                <a:cubicBezTo>
                  <a:pt x="-17565" y="331068"/>
                  <a:pt x="29811" y="15993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B29E"/>
            </a:solidFill>
            <a:extLst>
              <a:ext uri="{C807C97D-BFC1-408E-A445-0C87EB9F89A2}">
                <ask:lineSketchStyleProps xmlns:ask="http://schemas.microsoft.com/office/drawing/2018/sketchyshapes" sd="2706051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LOTE #4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  <a:p>
            <a:pPr algn="ctr">
              <a:defRPr/>
            </a:pPr>
            <a:r>
              <a:rPr lang="es-CO" sz="4000" b="1" dirty="0">
                <a:latin typeface="Algerian" panose="04020705040A02060702" pitchFamily="82" charset="0"/>
              </a:rPr>
              <a:t>$ 120.000</a:t>
            </a:r>
          </a:p>
          <a:p>
            <a:pPr algn="ctr">
              <a:defRPr/>
            </a:pPr>
            <a:endParaRPr lang="es-CO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00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viejo, tabla, pequeño, parado&#10;&#10;Descripción generada automáticamente">
            <a:extLst>
              <a:ext uri="{FF2B5EF4-FFF2-40B4-BE49-F238E27FC236}">
                <a16:creationId xmlns:a16="http://schemas.microsoft.com/office/drawing/2014/main" id="{91B9EF81-0C02-4A6F-9605-C094442AF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3" y="1527256"/>
            <a:ext cx="3648429" cy="408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304FD5C-BFD0-4FE9-A7DB-9011854A4169}"/>
              </a:ext>
            </a:extLst>
          </p:cNvPr>
          <p:cNvSpPr/>
          <p:nvPr/>
        </p:nvSpPr>
        <p:spPr>
          <a:xfrm>
            <a:off x="2719287" y="5868900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0530391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832DB0F-A484-496F-8256-86D03A3288E2}"/>
              </a:ext>
            </a:extLst>
          </p:cNvPr>
          <p:cNvSpPr txBox="1">
            <a:spLocks/>
          </p:cNvSpPr>
          <p:nvPr/>
        </p:nvSpPr>
        <p:spPr>
          <a:xfrm>
            <a:off x="1559285" y="761586"/>
            <a:ext cx="4085159" cy="491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Dispensador de Agua. </a:t>
            </a:r>
          </a:p>
        </p:txBody>
      </p:sp>
    </p:spTree>
    <p:extLst>
      <p:ext uri="{BB962C8B-B14F-4D97-AF65-F5344CB8AC3E}">
        <p14:creationId xmlns:p14="http://schemas.microsoft.com/office/powerpoint/2010/main" val="2239375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nieve, pieza, viejo&#10;&#10;Descripción generada automáticamente">
            <a:extLst>
              <a:ext uri="{FF2B5EF4-FFF2-40B4-BE49-F238E27FC236}">
                <a16:creationId xmlns:a16="http://schemas.microsoft.com/office/drawing/2014/main" id="{7872ED83-0A90-48C0-9376-DD3236A6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68" y="1631325"/>
            <a:ext cx="5262032" cy="3946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CA2C796-8BAB-4C9F-B2F1-12A3E7959F3A}"/>
              </a:ext>
            </a:extLst>
          </p:cNvPr>
          <p:cNvSpPr/>
          <p:nvPr/>
        </p:nvSpPr>
        <p:spPr>
          <a:xfrm>
            <a:off x="3673486" y="5705853"/>
            <a:ext cx="3547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0504737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DE9549-D623-4F5C-BAD9-241D91595DCA}"/>
              </a:ext>
            </a:extLst>
          </p:cNvPr>
          <p:cNvSpPr txBox="1">
            <a:spLocks/>
          </p:cNvSpPr>
          <p:nvPr/>
        </p:nvSpPr>
        <p:spPr>
          <a:xfrm>
            <a:off x="1920070" y="918546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Motosierra Husquarma</a:t>
            </a:r>
          </a:p>
        </p:txBody>
      </p:sp>
    </p:spTree>
    <p:extLst>
      <p:ext uri="{BB962C8B-B14F-4D97-AF65-F5344CB8AC3E}">
        <p14:creationId xmlns:p14="http://schemas.microsoft.com/office/powerpoint/2010/main" val="3860568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7CF66DD-892A-4A58-AEB5-B88A42A842C0}"/>
              </a:ext>
            </a:extLst>
          </p:cNvPr>
          <p:cNvSpPr/>
          <p:nvPr/>
        </p:nvSpPr>
        <p:spPr>
          <a:xfrm>
            <a:off x="435535" y="4848795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0504731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451B14-8B71-4AB7-ADCC-56EA9E3D57C2}"/>
              </a:ext>
            </a:extLst>
          </p:cNvPr>
          <p:cNvSpPr/>
          <p:nvPr/>
        </p:nvSpPr>
        <p:spPr>
          <a:xfrm>
            <a:off x="4977055" y="5384860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0504722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0A5C35A-695D-481D-B67C-9A991CB88F80}"/>
              </a:ext>
            </a:extLst>
          </p:cNvPr>
          <p:cNvSpPr txBox="1">
            <a:spLocks/>
          </p:cNvSpPr>
          <p:nvPr/>
        </p:nvSpPr>
        <p:spPr>
          <a:xfrm>
            <a:off x="531972" y="1485421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Guadañadora Husquarma.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D5542ED-48A4-4B3B-8231-760383C4728D}"/>
              </a:ext>
            </a:extLst>
          </p:cNvPr>
          <p:cNvSpPr txBox="1">
            <a:spLocks/>
          </p:cNvSpPr>
          <p:nvPr/>
        </p:nvSpPr>
        <p:spPr>
          <a:xfrm>
            <a:off x="5047201" y="1982576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Guadañadora. </a:t>
            </a:r>
          </a:p>
        </p:txBody>
      </p:sp>
      <p:pic>
        <p:nvPicPr>
          <p:cNvPr id="13" name="Imagen 12" descr="Imagen que contiene edificio, azul, exterior, viejo&#10;&#10;Descripción generada automáticamente">
            <a:extLst>
              <a:ext uri="{FF2B5EF4-FFF2-40B4-BE49-F238E27FC236}">
                <a16:creationId xmlns:a16="http://schemas.microsoft.com/office/drawing/2014/main" id="{512EBBF4-ECAA-4A8A-8CD2-A1A021EF7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3" y="2140503"/>
            <a:ext cx="3294439" cy="256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edificio, exterior, herramienta, pala&#10;&#10;Descripción generada automáticamente">
            <a:extLst>
              <a:ext uri="{FF2B5EF4-FFF2-40B4-BE49-F238E27FC236}">
                <a16:creationId xmlns:a16="http://schemas.microsoft.com/office/drawing/2014/main" id="{6161F923-9D02-48F6-AE59-36EC0D03A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09" y="2594091"/>
            <a:ext cx="3343872" cy="2737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0872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6AEE4AC-FFE5-4D43-A940-05D268DAA341}"/>
              </a:ext>
            </a:extLst>
          </p:cNvPr>
          <p:cNvSpPr/>
          <p:nvPr/>
        </p:nvSpPr>
        <p:spPr>
          <a:xfrm>
            <a:off x="435535" y="4848795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0504723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9978094-FE15-42F9-BBC2-55B5482EB495}"/>
              </a:ext>
            </a:extLst>
          </p:cNvPr>
          <p:cNvSpPr txBox="1">
            <a:spLocks/>
          </p:cNvSpPr>
          <p:nvPr/>
        </p:nvSpPr>
        <p:spPr>
          <a:xfrm>
            <a:off x="435535" y="1424429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Guadañadora.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D971949-F63F-4849-80E0-4D7A1C055FD2}"/>
              </a:ext>
            </a:extLst>
          </p:cNvPr>
          <p:cNvSpPr/>
          <p:nvPr/>
        </p:nvSpPr>
        <p:spPr>
          <a:xfrm>
            <a:off x="5113696" y="5309576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0530067</a:t>
            </a:r>
          </a:p>
        </p:txBody>
      </p:sp>
      <p:pic>
        <p:nvPicPr>
          <p:cNvPr id="17" name="Imagen 16" descr="Imagen que contiene exterior, edificio, calle, azul&#10;&#10;Descripción generada automáticamente">
            <a:extLst>
              <a:ext uri="{FF2B5EF4-FFF2-40B4-BE49-F238E27FC236}">
                <a16:creationId xmlns:a16="http://schemas.microsoft.com/office/drawing/2014/main" id="{B598CC05-DA51-4E3D-B5E8-980BC5689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" y="2145160"/>
            <a:ext cx="3407087" cy="256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Imagen que contiene edificio, exterior, calle, banqueta&#10;&#10;Descripción generada automáticamente">
            <a:extLst>
              <a:ext uri="{FF2B5EF4-FFF2-40B4-BE49-F238E27FC236}">
                <a16:creationId xmlns:a16="http://schemas.microsoft.com/office/drawing/2014/main" id="{DA819323-F7D2-4EBF-A023-6EF2028EF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34" y="2372083"/>
            <a:ext cx="3279720" cy="2769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D9B0EEF6-ADC4-486B-9E12-31169BA5C51E}"/>
              </a:ext>
            </a:extLst>
          </p:cNvPr>
          <p:cNvSpPr txBox="1">
            <a:spLocks/>
          </p:cNvSpPr>
          <p:nvPr/>
        </p:nvSpPr>
        <p:spPr>
          <a:xfrm>
            <a:off x="5231234" y="1710519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Guadañadora. </a:t>
            </a:r>
          </a:p>
        </p:txBody>
      </p:sp>
    </p:spTree>
    <p:extLst>
      <p:ext uri="{BB962C8B-B14F-4D97-AF65-F5344CB8AC3E}">
        <p14:creationId xmlns:p14="http://schemas.microsoft.com/office/powerpoint/2010/main" val="147866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6268E976-BAC1-4087-A80C-C83FC197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444" y="1499589"/>
            <a:ext cx="4040028" cy="584776"/>
          </a:xfrm>
        </p:spPr>
        <p:txBody>
          <a:bodyPr>
            <a:norm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 de techo loco.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FBE1DCD-587C-4CAB-8960-CC28DA25AB27}"/>
              </a:ext>
            </a:extLst>
          </p:cNvPr>
          <p:cNvSpPr/>
          <p:nvPr/>
        </p:nvSpPr>
        <p:spPr>
          <a:xfrm>
            <a:off x="461528" y="4947854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0530491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92CA0AF-C350-46F6-B417-904B8B16ADD0}"/>
              </a:ext>
            </a:extLst>
          </p:cNvPr>
          <p:cNvSpPr/>
          <p:nvPr/>
        </p:nvSpPr>
        <p:spPr>
          <a:xfrm>
            <a:off x="4642444" y="5193242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0504613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AD8AB159-C5E7-4E9C-B6EE-7708047439DE}"/>
              </a:ext>
            </a:extLst>
          </p:cNvPr>
          <p:cNvSpPr txBox="1">
            <a:spLocks/>
          </p:cNvSpPr>
          <p:nvPr/>
        </p:nvSpPr>
        <p:spPr>
          <a:xfrm>
            <a:off x="461529" y="1138954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Ventilador </a:t>
            </a:r>
          </a:p>
        </p:txBody>
      </p:sp>
      <p:pic>
        <p:nvPicPr>
          <p:cNvPr id="4" name="Imagen 3" descr="Imagen que contiene metal, tabla, pájaro, vidrio&#10;&#10;Descripción generada automáticamente">
            <a:extLst>
              <a:ext uri="{FF2B5EF4-FFF2-40B4-BE49-F238E27FC236}">
                <a16:creationId xmlns:a16="http://schemas.microsoft.com/office/drawing/2014/main" id="{A9823231-42BC-4F02-9BB6-A9708355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8" y="1952477"/>
            <a:ext cx="3742006" cy="280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tabla, banqueta, licuadora, mostrador&#10;&#10;Descripción generada automáticamente">
            <a:extLst>
              <a:ext uri="{FF2B5EF4-FFF2-40B4-BE49-F238E27FC236}">
                <a16:creationId xmlns:a16="http://schemas.microsoft.com/office/drawing/2014/main" id="{E00542FA-1C6B-4C99-8ACB-390610CC6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29" y="2449330"/>
            <a:ext cx="3338494" cy="2598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0178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73131-DEAD-46F5-8EA5-8D7704A28E16}"/>
              </a:ext>
            </a:extLst>
          </p:cNvPr>
          <p:cNvSpPr txBox="1">
            <a:spLocks/>
          </p:cNvSpPr>
          <p:nvPr/>
        </p:nvSpPr>
        <p:spPr>
          <a:xfrm>
            <a:off x="938619" y="1103732"/>
            <a:ext cx="5744403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latin typeface="Arial Rounded MT Bold" panose="020F0704030504030204" pitchFamily="34" charset="0"/>
              </a:rPr>
              <a:t>Motobomba YAMAX de 3x3 PLG. </a:t>
            </a:r>
          </a:p>
        </p:txBody>
      </p:sp>
      <p:pic>
        <p:nvPicPr>
          <p:cNvPr id="3" name="Imagen 2" descr="Imagen que contiene exterior, nieve, sucio, fuego&#10;&#10;Descripción generada automáticamente">
            <a:extLst>
              <a:ext uri="{FF2B5EF4-FFF2-40B4-BE49-F238E27FC236}">
                <a16:creationId xmlns:a16="http://schemas.microsoft.com/office/drawing/2014/main" id="{A7E26EE4-B443-4449-B5B5-51B1D348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64" y="1688508"/>
            <a:ext cx="4152570" cy="361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1E3CC5D-3BB3-4897-885C-2A8EFBAD49D4}"/>
              </a:ext>
            </a:extLst>
          </p:cNvPr>
          <p:cNvSpPr/>
          <p:nvPr/>
        </p:nvSpPr>
        <p:spPr>
          <a:xfrm>
            <a:off x="2388512" y="5480839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0504617</a:t>
            </a:r>
          </a:p>
        </p:txBody>
      </p:sp>
    </p:spTree>
    <p:extLst>
      <p:ext uri="{BB962C8B-B14F-4D97-AF65-F5344CB8AC3E}">
        <p14:creationId xmlns:p14="http://schemas.microsoft.com/office/powerpoint/2010/main" val="3321132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sto, exterior, verde, viejo&#10;&#10;Descripción generada automáticamente">
            <a:extLst>
              <a:ext uri="{FF2B5EF4-FFF2-40B4-BE49-F238E27FC236}">
                <a16:creationId xmlns:a16="http://schemas.microsoft.com/office/drawing/2014/main" id="{CFAF0E6E-DEEE-4FD6-857E-B0FC45DBD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79749"/>
            <a:ext cx="4283967" cy="245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pasto, exterior, verde, viejo&#10;&#10;Descripción generada automáticamente">
            <a:extLst>
              <a:ext uri="{FF2B5EF4-FFF2-40B4-BE49-F238E27FC236}">
                <a16:creationId xmlns:a16="http://schemas.microsoft.com/office/drawing/2014/main" id="{B8437CB4-0257-4E2F-A6D8-C834C911E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3543300"/>
            <a:ext cx="3670300" cy="246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ABA9D83-572F-4FA9-825B-A4472AB61EF0}"/>
              </a:ext>
            </a:extLst>
          </p:cNvPr>
          <p:cNvSpPr txBox="1">
            <a:spLocks/>
          </p:cNvSpPr>
          <p:nvPr/>
        </p:nvSpPr>
        <p:spPr>
          <a:xfrm>
            <a:off x="5081741" y="1806869"/>
            <a:ext cx="415257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latin typeface="Arial Rounded MT Bold" panose="020F0704030504030204" pitchFamily="34" charset="0"/>
              </a:rPr>
              <a:t>Remolque. 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7ADC7EA-2C5A-49BD-9F21-BE0826FCA9E6}"/>
              </a:ext>
            </a:extLst>
          </p:cNvPr>
          <p:cNvSpPr/>
          <p:nvPr/>
        </p:nvSpPr>
        <p:spPr>
          <a:xfrm>
            <a:off x="647700" y="4152958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Placa Corporativa 0504222</a:t>
            </a:r>
          </a:p>
        </p:txBody>
      </p:sp>
    </p:spTree>
    <p:extLst>
      <p:ext uri="{BB962C8B-B14F-4D97-AF65-F5344CB8AC3E}">
        <p14:creationId xmlns:p14="http://schemas.microsoft.com/office/powerpoint/2010/main" val="3866725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exterior, calle, puesto, acostado&#10;&#10;Descripción generada automáticamente">
            <a:extLst>
              <a:ext uri="{FF2B5EF4-FFF2-40B4-BE49-F238E27FC236}">
                <a16:creationId xmlns:a16="http://schemas.microsoft.com/office/drawing/2014/main" id="{3D022BFF-76A9-4ACF-A558-04B815391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8" y="2149940"/>
            <a:ext cx="2926709" cy="2558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5E468282-55C2-40FD-9FA1-015CF69160FF}"/>
              </a:ext>
            </a:extLst>
          </p:cNvPr>
          <p:cNvSpPr txBox="1">
            <a:spLocks/>
          </p:cNvSpPr>
          <p:nvPr/>
        </p:nvSpPr>
        <p:spPr>
          <a:xfrm>
            <a:off x="461528" y="1252751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Ventilador.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B0D8B2D-3B8E-46B1-98C5-50FFAEFF0B82}"/>
              </a:ext>
            </a:extLst>
          </p:cNvPr>
          <p:cNvSpPr/>
          <p:nvPr/>
        </p:nvSpPr>
        <p:spPr>
          <a:xfrm>
            <a:off x="435535" y="4848795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0504637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D397CDE6-6A82-407D-A6FF-CF826751A16A}"/>
              </a:ext>
            </a:extLst>
          </p:cNvPr>
          <p:cNvSpPr txBox="1">
            <a:spLocks/>
          </p:cNvSpPr>
          <p:nvPr/>
        </p:nvSpPr>
        <p:spPr>
          <a:xfrm>
            <a:off x="4653956" y="1954009"/>
            <a:ext cx="404002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Ventilador.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4561B25-7A7A-433E-96C1-F4AB98A48402}"/>
              </a:ext>
            </a:extLst>
          </p:cNvPr>
          <p:cNvSpPr/>
          <p:nvPr/>
        </p:nvSpPr>
        <p:spPr>
          <a:xfrm>
            <a:off x="4627963" y="5542041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0530103</a:t>
            </a:r>
          </a:p>
        </p:txBody>
      </p:sp>
      <p:pic>
        <p:nvPicPr>
          <p:cNvPr id="27" name="Imagen 26" descr="Imagen que contiene exterior, ventilador, metal, lado&#10;&#10;Descripción generada automáticamente">
            <a:extLst>
              <a:ext uri="{FF2B5EF4-FFF2-40B4-BE49-F238E27FC236}">
                <a16:creationId xmlns:a16="http://schemas.microsoft.com/office/drawing/2014/main" id="{2288F785-4E7C-49FE-ABD8-9CD4312B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26" y="2789649"/>
            <a:ext cx="3547381" cy="266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150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4477" y="1083314"/>
            <a:ext cx="4040028" cy="584776"/>
          </a:xfrm>
        </p:spPr>
        <p:txBody>
          <a:bodyPr>
            <a:norm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 de techo.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30092" y="5386217"/>
            <a:ext cx="354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Placa Corporativa 0530382</a:t>
            </a:r>
          </a:p>
        </p:txBody>
      </p:sp>
      <p:pic>
        <p:nvPicPr>
          <p:cNvPr id="13" name="Imagen 12" descr="Imagen que contiene viejo, lado, puesto, alimentos&#10;&#10;Descripción generada automáticamente">
            <a:extLst>
              <a:ext uri="{FF2B5EF4-FFF2-40B4-BE49-F238E27FC236}">
                <a16:creationId xmlns:a16="http://schemas.microsoft.com/office/drawing/2014/main" id="{AC8AF975-DA06-43B7-A5AF-6FAD02FE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77" y="1937756"/>
            <a:ext cx="4377123" cy="3282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096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7898" y="4853437"/>
            <a:ext cx="3508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0504699</a:t>
            </a:r>
            <a:endParaRPr lang="es-CO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7898" y="735186"/>
            <a:ext cx="3565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 SAMURAI 18 plg</a:t>
            </a:r>
          </a:p>
        </p:txBody>
      </p:sp>
      <p:pic>
        <p:nvPicPr>
          <p:cNvPr id="8" name="Imagen 7" descr="Imagen que contiene dispositivo, ventilador, bicicleta, metal&#10;&#10;Descripción generada automáticamente">
            <a:extLst>
              <a:ext uri="{FF2B5EF4-FFF2-40B4-BE49-F238E27FC236}">
                <a16:creationId xmlns:a16="http://schemas.microsoft.com/office/drawing/2014/main" id="{50954984-EC86-4245-83DF-236C51908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456" y="1467862"/>
            <a:ext cx="3266117" cy="329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F3CEF8FC-D01F-42E6-96A8-E10BD05C0A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39734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" name="Imagen 11" descr="Imagen que contiene ventilador, dispositivo, metal, bicicleta&#10;&#10;Descripción generada automáticamente">
            <a:extLst>
              <a:ext uri="{FF2B5EF4-FFF2-40B4-BE49-F238E27FC236}">
                <a16:creationId xmlns:a16="http://schemas.microsoft.com/office/drawing/2014/main" id="{81B43883-79DB-47FE-975A-3E139E925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83" y="2552550"/>
            <a:ext cx="3434647" cy="3010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1DDA855-0968-43D4-81FA-F2EF647D599B}"/>
              </a:ext>
            </a:extLst>
          </p:cNvPr>
          <p:cNvSpPr/>
          <p:nvPr/>
        </p:nvSpPr>
        <p:spPr>
          <a:xfrm>
            <a:off x="5008783" y="1666500"/>
            <a:ext cx="2556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 PATTON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8BC79EC-2765-4D23-AD90-2534670F4609}"/>
              </a:ext>
            </a:extLst>
          </p:cNvPr>
          <p:cNvSpPr/>
          <p:nvPr/>
        </p:nvSpPr>
        <p:spPr>
          <a:xfrm>
            <a:off x="4933836" y="5725811"/>
            <a:ext cx="3508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0504550</a:t>
            </a:r>
            <a:endParaRPr lang="es-CO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2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ventilador, dispositivo, metal, bicicleta&#10;&#10;Descripción generada automáticamente">
            <a:extLst>
              <a:ext uri="{FF2B5EF4-FFF2-40B4-BE49-F238E27FC236}">
                <a16:creationId xmlns:a16="http://schemas.microsoft.com/office/drawing/2014/main" id="{838709D7-EAC1-4CF0-8B43-149423203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4616" y="1429424"/>
            <a:ext cx="4273036" cy="3745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6600F28-C206-4A0F-964A-D9559D0FE922}"/>
              </a:ext>
            </a:extLst>
          </p:cNvPr>
          <p:cNvSpPr/>
          <p:nvPr/>
        </p:nvSpPr>
        <p:spPr>
          <a:xfrm>
            <a:off x="5147670" y="1666500"/>
            <a:ext cx="3690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Ventilador metálico PATTON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F582DC3-D4DA-4901-BB84-B8EF2FC8F59D}"/>
              </a:ext>
            </a:extLst>
          </p:cNvPr>
          <p:cNvSpPr/>
          <p:nvPr/>
        </p:nvSpPr>
        <p:spPr>
          <a:xfrm>
            <a:off x="5147670" y="2538340"/>
            <a:ext cx="3508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0504451</a:t>
            </a:r>
            <a:endParaRPr lang="es-CO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5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3401" y="1079914"/>
            <a:ext cx="4555548" cy="646331"/>
          </a:xfrm>
        </p:spPr>
        <p:txBody>
          <a:bodyPr>
            <a:normAutofit/>
          </a:bodyPr>
          <a:lstStyle/>
          <a:p>
            <a:r>
              <a:rPr lang="es-CO" sz="2000" b="1" dirty="0">
                <a:latin typeface="Arial Rounded MT Bold" panose="020F0704030504030204" pitchFamily="34" charset="0"/>
              </a:rPr>
              <a:t>Acondicionador de aire Carrier.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157485" y="5377975"/>
            <a:ext cx="3547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Placa Corporativa 0504407</a:t>
            </a:r>
            <a:endParaRPr lang="es-CO" sz="2000" b="1" dirty="0">
              <a:latin typeface="Arial Rounded MT Bold" panose="020F0704030504030204" pitchFamily="34" charset="0"/>
            </a:endParaRPr>
          </a:p>
        </p:txBody>
      </p:sp>
      <p:pic>
        <p:nvPicPr>
          <p:cNvPr id="19" name="Imagen 18" descr="Imagen que contiene libro, puesto&#10;&#10;Descripción generada automáticamente">
            <a:extLst>
              <a:ext uri="{FF2B5EF4-FFF2-40B4-BE49-F238E27FC236}">
                <a16:creationId xmlns:a16="http://schemas.microsoft.com/office/drawing/2014/main" id="{76525F02-6613-4E21-A75F-41191C831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5" y="1998265"/>
            <a:ext cx="3644505" cy="273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horno, tabla, puesto&#10;&#10;Descripción generada automáticamente">
            <a:extLst>
              <a:ext uri="{FF2B5EF4-FFF2-40B4-BE49-F238E27FC236}">
                <a16:creationId xmlns:a16="http://schemas.microsoft.com/office/drawing/2014/main" id="{1A61ED0D-32C0-4EB2-8505-733B9CD3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24" y="2326696"/>
            <a:ext cx="3065976" cy="284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392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336637C1DCEE7499866EFDEA7E50DDD" ma:contentTypeVersion="26" ma:contentTypeDescription="Crear nuevo documento." ma:contentTypeScope="" ma:versionID="3f3a8c169fc2b75be8ca9cce3eac5187">
  <xsd:schema xmlns:xsd="http://www.w3.org/2001/XMLSchema" xmlns:xs="http://www.w3.org/2001/XMLSchema" xmlns:p="http://schemas.microsoft.com/office/2006/metadata/properties" xmlns:ns2="51c34aae-01ab-4ac9-8738-89c8f0392665" targetNamespace="http://schemas.microsoft.com/office/2006/metadata/properties" ma:root="true" ma:fieldsID="84f45c99c802bd3f20290f8688069d8f" ns2:_="">
    <xsd:import namespace="51c34aae-01ab-4ac9-8738-89c8f039266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34aae-01ab-4ac9-8738-89c8f039266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1c34aae-01ab-4ac9-8738-89c8f0392665">INTRCORPOICA-492-714</_dlc_DocId>
    <_dlc_DocIdUrl xmlns="51c34aae-01ab-4ac9-8738-89c8f0392665">
      <Url>http://intranet.corpoica.org.co/ProcesosOrganizacionales/DirecEstrategico/circo/manual/_layouts/15/DocIdRedir.aspx?ID=INTRCORPOICA-492-714</Url>
      <Description>INTRCORPOICA-492-714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089622-8DDE-443F-B524-AB8F99374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c34aae-01ab-4ac9-8738-89c8f0392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68B579-5E5E-4554-ADD2-CC16127795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6266F82-72CC-4CF0-AB6D-CD72AC02D795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1c34aae-01ab-4ac9-8738-89c8f0392665"/>
  </ds:schemaRefs>
</ds:datastoreItem>
</file>

<file path=customXml/itemProps4.xml><?xml version="1.0" encoding="utf-8"?>
<ds:datastoreItem xmlns:ds="http://schemas.openxmlformats.org/officeDocument/2006/customXml" ds:itemID="{3729D229-725B-4093-98CC-70A313E31F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3321</TotalTime>
  <Words>383</Words>
  <Application>Microsoft Office PowerPoint</Application>
  <PresentationFormat>Presentación en pantalla (4:3)</PresentationFormat>
  <Paragraphs>129</Paragraphs>
  <Slides>41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Algerian</vt:lpstr>
      <vt:lpstr>Arial</vt:lpstr>
      <vt:lpstr>Arial Black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Ventilador de techo loco. </vt:lpstr>
      <vt:lpstr>Presentación de PowerPoint</vt:lpstr>
      <vt:lpstr>Ventilador de techo. </vt:lpstr>
      <vt:lpstr>Presentación de PowerPoint</vt:lpstr>
      <vt:lpstr>Presentación de PowerPoint</vt:lpstr>
      <vt:lpstr>Acondicionador de aire Carrier.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Yicel Dallana Caicedo Perlaza</cp:lastModifiedBy>
  <cp:revision>157</cp:revision>
  <dcterms:created xsi:type="dcterms:W3CDTF">2018-03-13T15:19:14Z</dcterms:created>
  <dcterms:modified xsi:type="dcterms:W3CDTF">2021-12-04T02:29:41Z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0x010100E336637C1DCEE7499866EFDEA7E50DDD</vt:lpwstr>
  </property>
  <property fmtid="{D5CDD505-2E9C-101B-9397-08002B2CF9AE}" pid="3" name="_dlc_DocIdItemGuid">
    <vt:lpwstr>1460313c-f46d-421f-8586-b65a069dd587</vt:lpwstr>
  </property>
</Properties>
</file>