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4"/>
  </p:notesMasterIdLst>
  <p:sldIdLst>
    <p:sldId id="256" r:id="rId6"/>
    <p:sldId id="259" r:id="rId7"/>
    <p:sldId id="452" r:id="rId8"/>
    <p:sldId id="453" r:id="rId9"/>
    <p:sldId id="457" r:id="rId10"/>
    <p:sldId id="454" r:id="rId11"/>
    <p:sldId id="458" r:id="rId12"/>
    <p:sldId id="456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Mauricio Roldan Rodriguez" initials="DMRR" lastIdx="3" clrIdx="0">
    <p:extLst>
      <p:ext uri="{19B8F6BF-5375-455C-9EA6-DF929625EA0E}">
        <p15:presenceInfo xmlns:p15="http://schemas.microsoft.com/office/powerpoint/2012/main" userId="S::dmroldan@agrosavia.co::89dea22c-34c9-4e9e-8610-3f419f863f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94"/>
    <a:srgbClr val="37B3A0"/>
    <a:srgbClr val="008B8B"/>
    <a:srgbClr val="38B29E"/>
    <a:srgbClr val="007D9F"/>
    <a:srgbClr val="FF9E2B"/>
    <a:srgbClr val="00758D"/>
    <a:srgbClr val="006F87"/>
    <a:srgbClr val="EFA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4EC59-7D6A-4A6D-AD5B-4AAA604FF7BA}" v="23" dt="2022-05-26T13:45:27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3"/>
    <p:restoredTop sz="94249" autoAdjust="0"/>
  </p:normalViewPr>
  <p:slideViewPr>
    <p:cSldViewPr snapToGrid="0" snapToObjects="1">
      <p:cViewPr varScale="1">
        <p:scale>
          <a:sx n="67" d="100"/>
          <a:sy n="67" d="100"/>
        </p:scale>
        <p:origin x="1216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eth Tatiana Florez Gafaro" userId="a4946a9e-c6bc-4c92-939d-6599ce240c85" providerId="ADAL" clId="{00DC3F84-1F0E-4E98-8259-491AC65EBDD4}"/>
    <pc:docChg chg="undo custSel addSld delSld modSld">
      <pc:chgData name="Lizeth Tatiana Florez Gafaro" userId="a4946a9e-c6bc-4c92-939d-6599ce240c85" providerId="ADAL" clId="{00DC3F84-1F0E-4E98-8259-491AC65EBDD4}" dt="2022-04-06T16:29:02.081" v="108" actId="20577"/>
      <pc:docMkLst>
        <pc:docMk/>
      </pc:docMkLst>
      <pc:sldChg chg="del">
        <pc:chgData name="Lizeth Tatiana Florez Gafaro" userId="a4946a9e-c6bc-4c92-939d-6599ce240c85" providerId="ADAL" clId="{00DC3F84-1F0E-4E98-8259-491AC65EBDD4}" dt="2022-04-06T16:08:21.892" v="97" actId="47"/>
        <pc:sldMkLst>
          <pc:docMk/>
          <pc:sldMk cId="3987236917" sldId="257"/>
        </pc:sldMkLst>
      </pc:sldChg>
      <pc:sldChg chg="addSp delSp modSp mod">
        <pc:chgData name="Lizeth Tatiana Florez Gafaro" userId="a4946a9e-c6bc-4c92-939d-6599ce240c85" providerId="ADAL" clId="{00DC3F84-1F0E-4E98-8259-491AC65EBDD4}" dt="2022-04-06T16:29:02.081" v="108" actId="20577"/>
        <pc:sldMkLst>
          <pc:docMk/>
          <pc:sldMk cId="3164299489" sldId="453"/>
        </pc:sldMkLst>
        <pc:spChg chg="del">
          <ac:chgData name="Lizeth Tatiana Florez Gafaro" userId="a4946a9e-c6bc-4c92-939d-6599ce240c85" providerId="ADAL" clId="{00DC3F84-1F0E-4E98-8259-491AC65EBDD4}" dt="2022-04-06T16:01:51.757" v="63" actId="478"/>
          <ac:spMkLst>
            <pc:docMk/>
            <pc:sldMk cId="3164299489" sldId="453"/>
            <ac:spMk id="11" creationId="{FA4A75CE-36D2-4D8A-832D-69841887037C}"/>
          </ac:spMkLst>
        </pc:spChg>
        <pc:spChg chg="mod">
          <ac:chgData name="Lizeth Tatiana Florez Gafaro" userId="a4946a9e-c6bc-4c92-939d-6599ce240c85" providerId="ADAL" clId="{00DC3F84-1F0E-4E98-8259-491AC65EBDD4}" dt="2022-04-06T16:29:02.081" v="108" actId="20577"/>
          <ac:spMkLst>
            <pc:docMk/>
            <pc:sldMk cId="3164299489" sldId="453"/>
            <ac:spMk id="14" creationId="{04E7C9BC-195F-4539-81CE-E52D9FF55D56}"/>
          </ac:spMkLst>
        </pc:spChg>
        <pc:graphicFrameChg chg="mod modGraphic">
          <ac:chgData name="Lizeth Tatiana Florez Gafaro" userId="a4946a9e-c6bc-4c92-939d-6599ce240c85" providerId="ADAL" clId="{00DC3F84-1F0E-4E98-8259-491AC65EBDD4}" dt="2022-04-06T16:02:40.299" v="85" actId="21"/>
          <ac:graphicFrameMkLst>
            <pc:docMk/>
            <pc:sldMk cId="3164299489" sldId="453"/>
            <ac:graphicFrameMk id="9" creationId="{F0CCDD31-D23B-4B90-BB6E-C6D1EE84EAC0}"/>
          </ac:graphicFrameMkLst>
        </pc:graphicFrameChg>
        <pc:picChg chg="add mod">
          <ac:chgData name="Lizeth Tatiana Florez Gafaro" userId="a4946a9e-c6bc-4c92-939d-6599ce240c85" providerId="ADAL" clId="{00DC3F84-1F0E-4E98-8259-491AC65EBDD4}" dt="2022-04-06T16:02:55.725" v="89" actId="14100"/>
          <ac:picMkLst>
            <pc:docMk/>
            <pc:sldMk cId="3164299489" sldId="453"/>
            <ac:picMk id="5" creationId="{6D732BD9-DD7A-490A-9827-B8842692857E}"/>
          </ac:picMkLst>
        </pc:picChg>
        <pc:picChg chg="add mod">
          <ac:chgData name="Lizeth Tatiana Florez Gafaro" userId="a4946a9e-c6bc-4c92-939d-6599ce240c85" providerId="ADAL" clId="{00DC3F84-1F0E-4E98-8259-491AC65EBDD4}" dt="2022-04-06T16:02:48.784" v="88" actId="14100"/>
          <ac:picMkLst>
            <pc:docMk/>
            <pc:sldMk cId="3164299489" sldId="453"/>
            <ac:picMk id="6" creationId="{A62EF624-C840-4559-8ACC-AB1D60F72F61}"/>
          </ac:picMkLst>
        </pc:picChg>
      </pc:sldChg>
      <pc:sldChg chg="new del">
        <pc:chgData name="Lizeth Tatiana Florez Gafaro" userId="a4946a9e-c6bc-4c92-939d-6599ce240c85" providerId="ADAL" clId="{00DC3F84-1F0E-4E98-8259-491AC65EBDD4}" dt="2022-04-06T16:08:20.388" v="96" actId="47"/>
        <pc:sldMkLst>
          <pc:docMk/>
          <pc:sldMk cId="685342253" sldId="455"/>
        </pc:sldMkLst>
      </pc:sldChg>
      <pc:sldChg chg="del">
        <pc:chgData name="Lizeth Tatiana Florez Gafaro" userId="a4946a9e-c6bc-4c92-939d-6599ce240c85" providerId="ADAL" clId="{00DC3F84-1F0E-4E98-8259-491AC65EBDD4}" dt="2022-04-06T16:07:45.026" v="90" actId="47"/>
        <pc:sldMkLst>
          <pc:docMk/>
          <pc:sldMk cId="3833898311" sldId="455"/>
        </pc:sldMkLst>
      </pc:sldChg>
      <pc:sldChg chg="del">
        <pc:chgData name="Lizeth Tatiana Florez Gafaro" userId="a4946a9e-c6bc-4c92-939d-6599ce240c85" providerId="ADAL" clId="{00DC3F84-1F0E-4E98-8259-491AC65EBDD4}" dt="2022-04-06T16:07:45.928" v="91" actId="47"/>
        <pc:sldMkLst>
          <pc:docMk/>
          <pc:sldMk cId="900397049" sldId="456"/>
        </pc:sldMkLst>
      </pc:sldChg>
      <pc:sldChg chg="modSp add mod">
        <pc:chgData name="Lizeth Tatiana Florez Gafaro" userId="a4946a9e-c6bc-4c92-939d-6599ce240c85" providerId="ADAL" clId="{00DC3F84-1F0E-4E98-8259-491AC65EBDD4}" dt="2022-04-06T16:08:54.904" v="104" actId="1076"/>
        <pc:sldMkLst>
          <pc:docMk/>
          <pc:sldMk cId="2451908554" sldId="456"/>
        </pc:sldMkLst>
        <pc:spChg chg="mod">
          <ac:chgData name="Lizeth Tatiana Florez Gafaro" userId="a4946a9e-c6bc-4c92-939d-6599ce240c85" providerId="ADAL" clId="{00DC3F84-1F0E-4E98-8259-491AC65EBDD4}" dt="2022-04-06T16:08:51.623" v="102" actId="20577"/>
          <ac:spMkLst>
            <pc:docMk/>
            <pc:sldMk cId="2451908554" sldId="456"/>
            <ac:spMk id="2" creationId="{F0A6B559-289E-4E93-B9EF-62A71D08C129}"/>
          </ac:spMkLst>
        </pc:spChg>
        <pc:picChg chg="mod">
          <ac:chgData name="Lizeth Tatiana Florez Gafaro" userId="a4946a9e-c6bc-4c92-939d-6599ce240c85" providerId="ADAL" clId="{00DC3F84-1F0E-4E98-8259-491AC65EBDD4}" dt="2022-04-06T16:08:54.904" v="104" actId="1076"/>
          <ac:picMkLst>
            <pc:docMk/>
            <pc:sldMk cId="2451908554" sldId="456"/>
            <ac:picMk id="4" creationId="{7518B5EC-6236-49F5-BAAE-0879C2E5C13E}"/>
          </ac:picMkLst>
        </pc:picChg>
      </pc:sldChg>
      <pc:sldChg chg="del">
        <pc:chgData name="Lizeth Tatiana Florez Gafaro" userId="a4946a9e-c6bc-4c92-939d-6599ce240c85" providerId="ADAL" clId="{00DC3F84-1F0E-4E98-8259-491AC65EBDD4}" dt="2022-04-06T16:07:46.846" v="92" actId="47"/>
        <pc:sldMkLst>
          <pc:docMk/>
          <pc:sldMk cId="476678840" sldId="457"/>
        </pc:sldMkLst>
      </pc:sldChg>
      <pc:sldChg chg="del">
        <pc:chgData name="Lizeth Tatiana Florez Gafaro" userId="a4946a9e-c6bc-4c92-939d-6599ce240c85" providerId="ADAL" clId="{00DC3F84-1F0E-4E98-8259-491AC65EBDD4}" dt="2022-04-06T16:07:47.796" v="93" actId="47"/>
        <pc:sldMkLst>
          <pc:docMk/>
          <pc:sldMk cId="1391722621" sldId="458"/>
        </pc:sldMkLst>
      </pc:sldChg>
    </pc:docChg>
  </pc:docChgLst>
  <pc:docChgLst>
    <pc:chgData name="Lizeth Tatiana Florez Gafaro" userId="a4946a9e-c6bc-4c92-939d-6599ce240c85" providerId="ADAL" clId="{3D24EC59-7D6A-4A6D-AD5B-4AAA604FF7BA}"/>
    <pc:docChg chg="undo custSel addSld modSld">
      <pc:chgData name="Lizeth Tatiana Florez Gafaro" userId="a4946a9e-c6bc-4c92-939d-6599ce240c85" providerId="ADAL" clId="{3D24EC59-7D6A-4A6D-AD5B-4AAA604FF7BA}" dt="2022-05-26T19:24:24.999" v="404" actId="20577"/>
      <pc:docMkLst>
        <pc:docMk/>
      </pc:docMkLst>
      <pc:sldChg chg="modSp mod">
        <pc:chgData name="Lizeth Tatiana Florez Gafaro" userId="a4946a9e-c6bc-4c92-939d-6599ce240c85" providerId="ADAL" clId="{3D24EC59-7D6A-4A6D-AD5B-4AAA604FF7BA}" dt="2022-05-26T13:49:08.806" v="202" actId="14100"/>
        <pc:sldMkLst>
          <pc:docMk/>
          <pc:sldMk cId="2268222988" sldId="259"/>
        </pc:sldMkLst>
        <pc:spChg chg="mod">
          <ac:chgData name="Lizeth Tatiana Florez Gafaro" userId="a4946a9e-c6bc-4c92-939d-6599ce240c85" providerId="ADAL" clId="{3D24EC59-7D6A-4A6D-AD5B-4AAA604FF7BA}" dt="2022-05-26T13:49:08.806" v="202" actId="14100"/>
          <ac:spMkLst>
            <pc:docMk/>
            <pc:sldMk cId="2268222988" sldId="259"/>
            <ac:spMk id="2" creationId="{69826B73-DEB7-49C7-A034-4FE4BD1C1F7A}"/>
          </ac:spMkLst>
        </pc:spChg>
        <pc:spChg chg="mod">
          <ac:chgData name="Lizeth Tatiana Florez Gafaro" userId="a4946a9e-c6bc-4c92-939d-6599ce240c85" providerId="ADAL" clId="{3D24EC59-7D6A-4A6D-AD5B-4AAA604FF7BA}" dt="2022-05-26T13:39:30.090" v="39" actId="1076"/>
          <ac:spMkLst>
            <pc:docMk/>
            <pc:sldMk cId="2268222988" sldId="259"/>
            <ac:spMk id="9" creationId="{A03805A8-6DFC-477A-AAED-84A9E909D892}"/>
          </ac:spMkLst>
        </pc:spChg>
      </pc:sldChg>
      <pc:sldChg chg="modSp mod">
        <pc:chgData name="Lizeth Tatiana Florez Gafaro" userId="a4946a9e-c6bc-4c92-939d-6599ce240c85" providerId="ADAL" clId="{3D24EC59-7D6A-4A6D-AD5B-4AAA604FF7BA}" dt="2022-05-26T13:52:02.138" v="376" actId="20577"/>
        <pc:sldMkLst>
          <pc:docMk/>
          <pc:sldMk cId="729017163" sldId="452"/>
        </pc:sldMkLst>
        <pc:spChg chg="mod">
          <ac:chgData name="Lizeth Tatiana Florez Gafaro" userId="a4946a9e-c6bc-4c92-939d-6599ce240c85" providerId="ADAL" clId="{3D24EC59-7D6A-4A6D-AD5B-4AAA604FF7BA}" dt="2022-05-26T13:50:56.609" v="285" actId="113"/>
          <ac:spMkLst>
            <pc:docMk/>
            <pc:sldMk cId="729017163" sldId="452"/>
            <ac:spMk id="9" creationId="{85F1A87A-B7D5-4339-9018-3287520563F3}"/>
          </ac:spMkLst>
        </pc:spChg>
        <pc:graphicFrameChg chg="modGraphic">
          <ac:chgData name="Lizeth Tatiana Florez Gafaro" userId="a4946a9e-c6bc-4c92-939d-6599ce240c85" providerId="ADAL" clId="{3D24EC59-7D6A-4A6D-AD5B-4AAA604FF7BA}" dt="2022-05-26T13:52:02.138" v="376" actId="20577"/>
          <ac:graphicFrameMkLst>
            <pc:docMk/>
            <pc:sldMk cId="729017163" sldId="452"/>
            <ac:graphicFrameMk id="7" creationId="{E5C575D8-CB71-4EA5-AC78-E1B8965E1BF5}"/>
          </ac:graphicFrameMkLst>
        </pc:graphicFrameChg>
      </pc:sldChg>
      <pc:sldChg chg="addSp delSp modSp new mod">
        <pc:chgData name="Lizeth Tatiana Florez Gafaro" userId="a4946a9e-c6bc-4c92-939d-6599ce240c85" providerId="ADAL" clId="{3D24EC59-7D6A-4A6D-AD5B-4AAA604FF7BA}" dt="2022-05-26T19:24:24.999" v="404" actId="20577"/>
        <pc:sldMkLst>
          <pc:docMk/>
          <pc:sldMk cId="367329265" sldId="458"/>
        </pc:sldMkLst>
        <pc:spChg chg="add del mod">
          <ac:chgData name="Lizeth Tatiana Florez Gafaro" userId="a4946a9e-c6bc-4c92-939d-6599ce240c85" providerId="ADAL" clId="{3D24EC59-7D6A-4A6D-AD5B-4AAA604FF7BA}" dt="2022-05-26T13:43:37.807" v="125" actId="478"/>
          <ac:spMkLst>
            <pc:docMk/>
            <pc:sldMk cId="367329265" sldId="458"/>
            <ac:spMk id="2" creationId="{64CC61DA-B5FA-1D32-B68A-E2AAC383AFEE}"/>
          </ac:spMkLst>
        </pc:spChg>
        <pc:spChg chg="add mod">
          <ac:chgData name="Lizeth Tatiana Florez Gafaro" userId="a4946a9e-c6bc-4c92-939d-6599ce240c85" providerId="ADAL" clId="{3D24EC59-7D6A-4A6D-AD5B-4AAA604FF7BA}" dt="2022-05-26T19:24:24.999" v="404" actId="20577"/>
          <ac:spMkLst>
            <pc:docMk/>
            <pc:sldMk cId="367329265" sldId="458"/>
            <ac:spMk id="4" creationId="{5058BA27-B521-21CE-B9B3-406CE9BD978A}"/>
          </ac:spMkLst>
        </pc:spChg>
        <pc:spChg chg="add del">
          <ac:chgData name="Lizeth Tatiana Florez Gafaro" userId="a4946a9e-c6bc-4c92-939d-6599ce240c85" providerId="ADAL" clId="{3D24EC59-7D6A-4A6D-AD5B-4AAA604FF7BA}" dt="2022-05-26T13:43:25.131" v="119"/>
          <ac:spMkLst>
            <pc:docMk/>
            <pc:sldMk cId="367329265" sldId="458"/>
            <ac:spMk id="5" creationId="{B7234981-DA93-DB31-0FC6-C995AFA1C136}"/>
          </ac:spMkLst>
        </pc:spChg>
        <pc:spChg chg="add del mod">
          <ac:chgData name="Lizeth Tatiana Florez Gafaro" userId="a4946a9e-c6bc-4c92-939d-6599ce240c85" providerId="ADAL" clId="{3D24EC59-7D6A-4A6D-AD5B-4AAA604FF7BA}" dt="2022-05-26T13:43:34.130" v="123"/>
          <ac:spMkLst>
            <pc:docMk/>
            <pc:sldMk cId="367329265" sldId="458"/>
            <ac:spMk id="6" creationId="{5B371343-846B-9226-7D16-790BCC2C8944}"/>
          </ac:spMkLst>
        </pc:spChg>
        <pc:spChg chg="add mod">
          <ac:chgData name="Lizeth Tatiana Florez Gafaro" userId="a4946a9e-c6bc-4c92-939d-6599ce240c85" providerId="ADAL" clId="{3D24EC59-7D6A-4A6D-AD5B-4AAA604FF7BA}" dt="2022-05-26T13:43:44.507" v="126" actId="767"/>
          <ac:spMkLst>
            <pc:docMk/>
            <pc:sldMk cId="367329265" sldId="458"/>
            <ac:spMk id="7" creationId="{D16FC5CC-352A-6EA8-F211-C8A9F609512D}"/>
          </ac:spMkLst>
        </pc:spChg>
        <pc:spChg chg="add del mod">
          <ac:chgData name="Lizeth Tatiana Florez Gafaro" userId="a4946a9e-c6bc-4c92-939d-6599ce240c85" providerId="ADAL" clId="{3D24EC59-7D6A-4A6D-AD5B-4AAA604FF7BA}" dt="2022-05-26T13:44:00.126" v="131" actId="478"/>
          <ac:spMkLst>
            <pc:docMk/>
            <pc:sldMk cId="367329265" sldId="458"/>
            <ac:spMk id="8" creationId="{F08B2F1C-952C-F09E-F78E-DA85F1BCBF7A}"/>
          </ac:spMkLst>
        </pc:spChg>
        <pc:spChg chg="add del mod">
          <ac:chgData name="Lizeth Tatiana Florez Gafaro" userId="a4946a9e-c6bc-4c92-939d-6599ce240c85" providerId="ADAL" clId="{3D24EC59-7D6A-4A6D-AD5B-4AAA604FF7BA}" dt="2022-05-26T13:44:00.126" v="131" actId="478"/>
          <ac:spMkLst>
            <pc:docMk/>
            <pc:sldMk cId="367329265" sldId="458"/>
            <ac:spMk id="9" creationId="{45DA1402-2E70-20EA-6801-68F1919BDEB7}"/>
          </ac:spMkLst>
        </pc:spChg>
        <pc:spChg chg="add mod">
          <ac:chgData name="Lizeth Tatiana Florez Gafaro" userId="a4946a9e-c6bc-4c92-939d-6599ce240c85" providerId="ADAL" clId="{3D24EC59-7D6A-4A6D-AD5B-4AAA604FF7BA}" dt="2022-05-26T14:01:05.697" v="378" actId="255"/>
          <ac:spMkLst>
            <pc:docMk/>
            <pc:sldMk cId="367329265" sldId="458"/>
            <ac:spMk id="10" creationId="{D7C85F5E-2398-7D03-569D-0B1B2FF4F937}"/>
          </ac:spMkLst>
        </pc:spChg>
        <pc:spChg chg="add del mod">
          <ac:chgData name="Lizeth Tatiana Florez Gafaro" userId="a4946a9e-c6bc-4c92-939d-6599ce240c85" providerId="ADAL" clId="{3D24EC59-7D6A-4A6D-AD5B-4AAA604FF7BA}" dt="2022-05-26T13:44:31.799" v="141"/>
          <ac:spMkLst>
            <pc:docMk/>
            <pc:sldMk cId="367329265" sldId="458"/>
            <ac:spMk id="11" creationId="{CFDBBC13-351A-B99B-E722-9195E891F237}"/>
          </ac:spMkLst>
        </pc:spChg>
        <pc:spChg chg="add mod">
          <ac:chgData name="Lizeth Tatiana Florez Gafaro" userId="a4946a9e-c6bc-4c92-939d-6599ce240c85" providerId="ADAL" clId="{3D24EC59-7D6A-4A6D-AD5B-4AAA604FF7BA}" dt="2022-05-26T13:44:56.291" v="148" actId="21"/>
          <ac:spMkLst>
            <pc:docMk/>
            <pc:sldMk cId="367329265" sldId="458"/>
            <ac:spMk id="12" creationId="{4AEB6667-C768-F523-7F96-4BD3CE440039}"/>
          </ac:spMkLst>
        </pc:spChg>
      </pc:sldChg>
    </pc:docChg>
  </pc:docChgLst>
  <pc:docChgLst>
    <pc:chgData name="Lizeth Tatiana Florez Gafaro" userId="a4946a9e-c6bc-4c92-939d-6599ce240c85" providerId="ADAL" clId="{A1E79A20-9BE7-45FE-8A82-18097C3124E0}"/>
    <pc:docChg chg="undo custSel addSld delSld modSld">
      <pc:chgData name="Lizeth Tatiana Florez Gafaro" userId="a4946a9e-c6bc-4c92-939d-6599ce240c85" providerId="ADAL" clId="{A1E79A20-9BE7-45FE-8A82-18097C3124E0}" dt="2022-02-14T01:43:14.820" v="180" actId="47"/>
      <pc:docMkLst>
        <pc:docMk/>
      </pc:docMkLst>
      <pc:sldChg chg="del">
        <pc:chgData name="Lizeth Tatiana Florez Gafaro" userId="a4946a9e-c6bc-4c92-939d-6599ce240c85" providerId="ADAL" clId="{A1E79A20-9BE7-45FE-8A82-18097C3124E0}" dt="2022-02-14T01:42:12.121" v="157" actId="47"/>
        <pc:sldMkLst>
          <pc:docMk/>
          <pc:sldMk cId="4000076025" sldId="263"/>
        </pc:sldMkLst>
      </pc:sldChg>
      <pc:sldChg chg="del">
        <pc:chgData name="Lizeth Tatiana Florez Gafaro" userId="a4946a9e-c6bc-4c92-939d-6599ce240c85" providerId="ADAL" clId="{A1E79A20-9BE7-45FE-8A82-18097C3124E0}" dt="2022-02-14T01:42:28.465" v="161" actId="47"/>
        <pc:sldMkLst>
          <pc:docMk/>
          <pc:sldMk cId="1854334547" sldId="322"/>
        </pc:sldMkLst>
      </pc:sldChg>
      <pc:sldChg chg="del">
        <pc:chgData name="Lizeth Tatiana Florez Gafaro" userId="a4946a9e-c6bc-4c92-939d-6599ce240c85" providerId="ADAL" clId="{A1E79A20-9BE7-45FE-8A82-18097C3124E0}" dt="2022-02-14T01:43:14.820" v="180" actId="47"/>
        <pc:sldMkLst>
          <pc:docMk/>
          <pc:sldMk cId="2928698035" sldId="327"/>
        </pc:sldMkLst>
      </pc:sldChg>
      <pc:sldChg chg="addSp delSp modSp mod">
        <pc:chgData name="Lizeth Tatiana Florez Gafaro" userId="a4946a9e-c6bc-4c92-939d-6599ce240c85" providerId="ADAL" clId="{A1E79A20-9BE7-45FE-8A82-18097C3124E0}" dt="2022-02-14T01:38:33.210" v="68" actId="14100"/>
        <pc:sldMkLst>
          <pc:docMk/>
          <pc:sldMk cId="122038960" sldId="418"/>
        </pc:sldMkLst>
        <pc:graphicFrameChg chg="mod modGraphic">
          <ac:chgData name="Lizeth Tatiana Florez Gafaro" userId="a4946a9e-c6bc-4c92-939d-6599ce240c85" providerId="ADAL" clId="{A1E79A20-9BE7-45FE-8A82-18097C3124E0}" dt="2022-02-14T01:38:33.210" v="68" actId="14100"/>
          <ac:graphicFrameMkLst>
            <pc:docMk/>
            <pc:sldMk cId="122038960" sldId="418"/>
            <ac:graphicFrameMk id="5" creationId="{F6F49959-2553-4612-9F5B-A9E51875C276}"/>
          </ac:graphicFrameMkLst>
        </pc:graphicFrameChg>
        <pc:picChg chg="add mod">
          <ac:chgData name="Lizeth Tatiana Florez Gafaro" userId="a4946a9e-c6bc-4c92-939d-6599ce240c85" providerId="ADAL" clId="{A1E79A20-9BE7-45FE-8A82-18097C3124E0}" dt="2022-02-14T01:38:01.228" v="67" actId="1440"/>
          <ac:picMkLst>
            <pc:docMk/>
            <pc:sldMk cId="122038960" sldId="418"/>
            <ac:picMk id="4" creationId="{19231525-46C9-4E2C-A8F1-05C2480A7377}"/>
          </ac:picMkLst>
        </pc:picChg>
        <pc:picChg chg="del">
          <ac:chgData name="Lizeth Tatiana Florez Gafaro" userId="a4946a9e-c6bc-4c92-939d-6599ce240c85" providerId="ADAL" clId="{A1E79A20-9BE7-45FE-8A82-18097C3124E0}" dt="2022-02-14T01:37:07.055" v="60" actId="478"/>
          <ac:picMkLst>
            <pc:docMk/>
            <pc:sldMk cId="122038960" sldId="418"/>
            <ac:picMk id="6" creationId="{A200613E-9846-4B46-A822-64D6CEAE32DA}"/>
          </ac:picMkLst>
        </pc:picChg>
      </pc:sldChg>
      <pc:sldChg chg="del">
        <pc:chgData name="Lizeth Tatiana Florez Gafaro" userId="a4946a9e-c6bc-4c92-939d-6599ce240c85" providerId="ADAL" clId="{A1E79A20-9BE7-45FE-8A82-18097C3124E0}" dt="2022-02-14T01:41:18.574" v="155" actId="47"/>
        <pc:sldMkLst>
          <pc:docMk/>
          <pc:sldMk cId="2123702725" sldId="445"/>
        </pc:sldMkLst>
      </pc:sldChg>
      <pc:sldChg chg="delSp modSp add del mod">
        <pc:chgData name="Lizeth Tatiana Florez Gafaro" userId="a4946a9e-c6bc-4c92-939d-6599ce240c85" providerId="ADAL" clId="{A1E79A20-9BE7-45FE-8A82-18097C3124E0}" dt="2022-02-14T01:40:40.288" v="152" actId="122"/>
        <pc:sldMkLst>
          <pc:docMk/>
          <pc:sldMk cId="3704935901" sldId="446"/>
        </pc:sldMkLst>
        <pc:graphicFrameChg chg="mod modGraphic">
          <ac:chgData name="Lizeth Tatiana Florez Gafaro" userId="a4946a9e-c6bc-4c92-939d-6599ce240c85" providerId="ADAL" clId="{A1E79A20-9BE7-45FE-8A82-18097C3124E0}" dt="2022-02-14T01:40:40.288" v="152" actId="122"/>
          <ac:graphicFrameMkLst>
            <pc:docMk/>
            <pc:sldMk cId="3704935901" sldId="446"/>
            <ac:graphicFrameMk id="5" creationId="{0E3AAEE4-36C9-4B6C-8041-56C0989BCD82}"/>
          </ac:graphicFrameMkLst>
        </pc:graphicFrameChg>
        <pc:graphicFrameChg chg="del">
          <ac:chgData name="Lizeth Tatiana Florez Gafaro" userId="a4946a9e-c6bc-4c92-939d-6599ce240c85" providerId="ADAL" clId="{A1E79A20-9BE7-45FE-8A82-18097C3124E0}" dt="2022-02-14T01:39:33.706" v="71" actId="478"/>
          <ac:graphicFrameMkLst>
            <pc:docMk/>
            <pc:sldMk cId="3704935901" sldId="446"/>
            <ac:graphicFrameMk id="6" creationId="{CB5B49ED-1D04-4E83-96D7-41BEAC1141A3}"/>
          </ac:graphicFrameMkLst>
        </pc:graphicFrameChg>
      </pc:sldChg>
      <pc:sldChg chg="add">
        <pc:chgData name="Lizeth Tatiana Florez Gafaro" userId="a4946a9e-c6bc-4c92-939d-6599ce240c85" providerId="ADAL" clId="{A1E79A20-9BE7-45FE-8A82-18097C3124E0}" dt="2022-02-14T01:39:39.779" v="72"/>
        <pc:sldMkLst>
          <pc:docMk/>
          <pc:sldMk cId="604790299" sldId="447"/>
        </pc:sldMkLst>
      </pc:sldChg>
      <pc:sldChg chg="del">
        <pc:chgData name="Lizeth Tatiana Florez Gafaro" userId="a4946a9e-c6bc-4c92-939d-6599ce240c85" providerId="ADAL" clId="{A1E79A20-9BE7-45FE-8A82-18097C3124E0}" dt="2022-02-14T01:41:04.926" v="153" actId="47"/>
        <pc:sldMkLst>
          <pc:docMk/>
          <pc:sldMk cId="3081893790" sldId="448"/>
        </pc:sldMkLst>
      </pc:sldChg>
      <pc:sldChg chg="add">
        <pc:chgData name="Lizeth Tatiana Florez Gafaro" userId="a4946a9e-c6bc-4c92-939d-6599ce240c85" providerId="ADAL" clId="{A1E79A20-9BE7-45FE-8A82-18097C3124E0}" dt="2022-02-14T01:41:14.247" v="154"/>
        <pc:sldMkLst>
          <pc:docMk/>
          <pc:sldMk cId="1865751639" sldId="451"/>
        </pc:sldMkLst>
      </pc:sldChg>
      <pc:sldChg chg="modSp add mod">
        <pc:chgData name="Lizeth Tatiana Florez Gafaro" userId="a4946a9e-c6bc-4c92-939d-6599ce240c85" providerId="ADAL" clId="{A1E79A20-9BE7-45FE-8A82-18097C3124E0}" dt="2022-02-14T01:42:16.504" v="159" actId="20577"/>
        <pc:sldMkLst>
          <pc:docMk/>
          <pc:sldMk cId="729017163" sldId="452"/>
        </pc:sldMkLst>
        <pc:spChg chg="mod">
          <ac:chgData name="Lizeth Tatiana Florez Gafaro" userId="a4946a9e-c6bc-4c92-939d-6599ce240c85" providerId="ADAL" clId="{A1E79A20-9BE7-45FE-8A82-18097C3124E0}" dt="2022-02-14T01:42:16.504" v="159" actId="20577"/>
          <ac:spMkLst>
            <pc:docMk/>
            <pc:sldMk cId="729017163" sldId="452"/>
            <ac:spMk id="5" creationId="{627E80B6-1256-4271-BB70-D5FFFFC7815F}"/>
          </ac:spMkLst>
        </pc:spChg>
      </pc:sldChg>
      <pc:sldChg chg="modSp add mod">
        <pc:chgData name="Lizeth Tatiana Florez Gafaro" userId="a4946a9e-c6bc-4c92-939d-6599ce240c85" providerId="ADAL" clId="{A1E79A20-9BE7-45FE-8A82-18097C3124E0}" dt="2022-02-14T01:42:41.253" v="163" actId="20577"/>
        <pc:sldMkLst>
          <pc:docMk/>
          <pc:sldMk cId="352974275" sldId="453"/>
        </pc:sldMkLst>
        <pc:graphicFrameChg chg="modGraphic">
          <ac:chgData name="Lizeth Tatiana Florez Gafaro" userId="a4946a9e-c6bc-4c92-939d-6599ce240c85" providerId="ADAL" clId="{A1E79A20-9BE7-45FE-8A82-18097C3124E0}" dt="2022-02-14T01:42:41.253" v="163" actId="20577"/>
          <ac:graphicFrameMkLst>
            <pc:docMk/>
            <pc:sldMk cId="352974275" sldId="453"/>
            <ac:graphicFrameMk id="11" creationId="{653DC1AB-23A7-4200-8977-31EA07A50F18}"/>
          </ac:graphicFrameMkLst>
        </pc:graphicFrameChg>
      </pc:sldChg>
      <pc:sldChg chg="modSp add mod">
        <pc:chgData name="Lizeth Tatiana Florez Gafaro" userId="a4946a9e-c6bc-4c92-939d-6599ce240c85" providerId="ADAL" clId="{A1E79A20-9BE7-45FE-8A82-18097C3124E0}" dt="2022-02-14T01:43:11.003" v="179" actId="20577"/>
        <pc:sldMkLst>
          <pc:docMk/>
          <pc:sldMk cId="1226061906" sldId="454"/>
        </pc:sldMkLst>
        <pc:spChg chg="mod">
          <ac:chgData name="Lizeth Tatiana Florez Gafaro" userId="a4946a9e-c6bc-4c92-939d-6599ce240c85" providerId="ADAL" clId="{A1E79A20-9BE7-45FE-8A82-18097C3124E0}" dt="2022-02-14T01:43:11.003" v="179" actId="20577"/>
          <ac:spMkLst>
            <pc:docMk/>
            <pc:sldMk cId="1226061906" sldId="454"/>
            <ac:spMk id="5" creationId="{26761AD9-30DE-4872-ABBF-1614C70B6E4D}"/>
          </ac:spMkLst>
        </pc:spChg>
      </pc:sldChg>
    </pc:docChg>
  </pc:docChgLst>
  <pc:docChgLst>
    <pc:chgData name="Lizeth Tatiana Florez Gafaro" userId="a4946a9e-c6bc-4c92-939d-6599ce240c85" providerId="ADAL" clId="{0B46D7E4-0E9D-47E8-A8A3-8E901E59996F}"/>
    <pc:docChg chg="undo custSel addSld delSld modSld">
      <pc:chgData name="Lizeth Tatiana Florez Gafaro" userId="a4946a9e-c6bc-4c92-939d-6599ce240c85" providerId="ADAL" clId="{0B46D7E4-0E9D-47E8-A8A3-8E901E59996F}" dt="2022-04-05T13:23:01.830" v="1827" actId="20577"/>
      <pc:docMkLst>
        <pc:docMk/>
      </pc:docMkLst>
      <pc:sldChg chg="modSp mod">
        <pc:chgData name="Lizeth Tatiana Florez Gafaro" userId="a4946a9e-c6bc-4c92-939d-6599ce240c85" providerId="ADAL" clId="{0B46D7E4-0E9D-47E8-A8A3-8E901E59996F}" dt="2022-03-29T14:36:59.669" v="147" actId="27636"/>
        <pc:sldMkLst>
          <pc:docMk/>
          <pc:sldMk cId="1984705705" sldId="256"/>
        </pc:sldMkLst>
        <pc:spChg chg="mod">
          <ac:chgData name="Lizeth Tatiana Florez Gafaro" userId="a4946a9e-c6bc-4c92-939d-6599ce240c85" providerId="ADAL" clId="{0B46D7E4-0E9D-47E8-A8A3-8E901E59996F}" dt="2022-03-29T14:36:44.318" v="128" actId="1076"/>
          <ac:spMkLst>
            <pc:docMk/>
            <pc:sldMk cId="1984705705" sldId="256"/>
            <ac:spMk id="2" creationId="{7F1E1898-AA71-434B-A7F2-B48185994FC4}"/>
          </ac:spMkLst>
        </pc:spChg>
        <pc:spChg chg="mod">
          <ac:chgData name="Lizeth Tatiana Florez Gafaro" userId="a4946a9e-c6bc-4c92-939d-6599ce240c85" providerId="ADAL" clId="{0B46D7E4-0E9D-47E8-A8A3-8E901E59996F}" dt="2022-03-29T14:36:59.669" v="147" actId="27636"/>
          <ac:spMkLst>
            <pc:docMk/>
            <pc:sldMk cId="1984705705" sldId="256"/>
            <ac:spMk id="3" creationId="{6DD0BB18-1F81-416C-AF06-ED4EFDEFF263}"/>
          </ac:spMkLst>
        </pc:spChg>
      </pc:sldChg>
      <pc:sldChg chg="del">
        <pc:chgData name="Lizeth Tatiana Florez Gafaro" userId="a4946a9e-c6bc-4c92-939d-6599ce240c85" providerId="ADAL" clId="{0B46D7E4-0E9D-47E8-A8A3-8E901E59996F}" dt="2022-03-29T14:38:17.485" v="156" actId="47"/>
        <pc:sldMkLst>
          <pc:docMk/>
          <pc:sldMk cId="122038960" sldId="418"/>
        </pc:sldMkLst>
      </pc:sldChg>
      <pc:sldChg chg="del">
        <pc:chgData name="Lizeth Tatiana Florez Gafaro" userId="a4946a9e-c6bc-4c92-939d-6599ce240c85" providerId="ADAL" clId="{0B46D7E4-0E9D-47E8-A8A3-8E901E59996F}" dt="2022-03-29T14:38:17.854" v="157" actId="47"/>
        <pc:sldMkLst>
          <pc:docMk/>
          <pc:sldMk cId="385432320" sldId="419"/>
        </pc:sldMkLst>
      </pc:sldChg>
      <pc:sldChg chg="del">
        <pc:chgData name="Lizeth Tatiana Florez Gafaro" userId="a4946a9e-c6bc-4c92-939d-6599ce240c85" providerId="ADAL" clId="{0B46D7E4-0E9D-47E8-A8A3-8E901E59996F}" dt="2022-03-29T14:38:15.262" v="152" actId="47"/>
        <pc:sldMkLst>
          <pc:docMk/>
          <pc:sldMk cId="2233903829" sldId="427"/>
        </pc:sldMkLst>
      </pc:sldChg>
      <pc:sldChg chg="del">
        <pc:chgData name="Lizeth Tatiana Florez Gafaro" userId="a4946a9e-c6bc-4c92-939d-6599ce240c85" providerId="ADAL" clId="{0B46D7E4-0E9D-47E8-A8A3-8E901E59996F}" dt="2022-03-29T14:38:16.203" v="154" actId="47"/>
        <pc:sldMkLst>
          <pc:docMk/>
          <pc:sldMk cId="3704935901" sldId="446"/>
        </pc:sldMkLst>
      </pc:sldChg>
      <pc:sldChg chg="del">
        <pc:chgData name="Lizeth Tatiana Florez Gafaro" userId="a4946a9e-c6bc-4c92-939d-6599ce240c85" providerId="ADAL" clId="{0B46D7E4-0E9D-47E8-A8A3-8E901E59996F}" dt="2022-03-29T14:38:16.968" v="155" actId="47"/>
        <pc:sldMkLst>
          <pc:docMk/>
          <pc:sldMk cId="604790299" sldId="447"/>
        </pc:sldMkLst>
      </pc:sldChg>
      <pc:sldChg chg="del">
        <pc:chgData name="Lizeth Tatiana Florez Gafaro" userId="a4946a9e-c6bc-4c92-939d-6599ce240c85" providerId="ADAL" clId="{0B46D7E4-0E9D-47E8-A8A3-8E901E59996F}" dt="2022-03-29T14:38:18.254" v="158" actId="47"/>
        <pc:sldMkLst>
          <pc:docMk/>
          <pc:sldMk cId="3263689713" sldId="450"/>
        </pc:sldMkLst>
      </pc:sldChg>
      <pc:sldChg chg="del">
        <pc:chgData name="Lizeth Tatiana Florez Gafaro" userId="a4946a9e-c6bc-4c92-939d-6599ce240c85" providerId="ADAL" clId="{0B46D7E4-0E9D-47E8-A8A3-8E901E59996F}" dt="2022-03-29T14:38:15.648" v="153" actId="47"/>
        <pc:sldMkLst>
          <pc:docMk/>
          <pc:sldMk cId="1865751639" sldId="451"/>
        </pc:sldMkLst>
      </pc:sldChg>
      <pc:sldChg chg="addSp delSp modSp mod">
        <pc:chgData name="Lizeth Tatiana Florez Gafaro" userId="a4946a9e-c6bc-4c92-939d-6599ce240c85" providerId="ADAL" clId="{0B46D7E4-0E9D-47E8-A8A3-8E901E59996F}" dt="2022-04-05T13:23:01.830" v="1827" actId="20577"/>
        <pc:sldMkLst>
          <pc:docMk/>
          <pc:sldMk cId="729017163" sldId="452"/>
        </pc:sldMkLst>
        <pc:spChg chg="del">
          <ac:chgData name="Lizeth Tatiana Florez Gafaro" userId="a4946a9e-c6bc-4c92-939d-6599ce240c85" providerId="ADAL" clId="{0B46D7E4-0E9D-47E8-A8A3-8E901E59996F}" dt="2022-03-29T14:37:51.965" v="149" actId="478"/>
          <ac:spMkLst>
            <pc:docMk/>
            <pc:sldMk cId="729017163" sldId="452"/>
            <ac:spMk id="5" creationId="{627E80B6-1256-4271-BB70-D5FFFFC7815F}"/>
          </ac:spMkLst>
        </pc:spChg>
        <pc:spChg chg="add del mod">
          <ac:chgData name="Lizeth Tatiana Florez Gafaro" userId="a4946a9e-c6bc-4c92-939d-6599ce240c85" providerId="ADAL" clId="{0B46D7E4-0E9D-47E8-A8A3-8E901E59996F}" dt="2022-03-29T16:27:10.814" v="1581" actId="478"/>
          <ac:spMkLst>
            <pc:docMk/>
            <pc:sldMk cId="729017163" sldId="452"/>
            <ac:spMk id="6" creationId="{E0632B6C-1A56-453A-A2BF-7385D40A6F0C}"/>
          </ac:spMkLst>
        </pc:spChg>
        <pc:spChg chg="add mod">
          <ac:chgData name="Lizeth Tatiana Florez Gafaro" userId="a4946a9e-c6bc-4c92-939d-6599ce240c85" providerId="ADAL" clId="{0B46D7E4-0E9D-47E8-A8A3-8E901E59996F}" dt="2022-04-05T13:23:01.830" v="1827" actId="20577"/>
          <ac:spMkLst>
            <pc:docMk/>
            <pc:sldMk cId="729017163" sldId="452"/>
            <ac:spMk id="9" creationId="{85F1A87A-B7D5-4339-9018-3287520563F3}"/>
          </ac:spMkLst>
        </pc:spChg>
        <pc:spChg chg="add mod">
          <ac:chgData name="Lizeth Tatiana Florez Gafaro" userId="a4946a9e-c6bc-4c92-939d-6599ce240c85" providerId="ADAL" clId="{0B46D7E4-0E9D-47E8-A8A3-8E901E59996F}" dt="2022-03-29T16:27:33.272" v="1592" actId="1076"/>
          <ac:spMkLst>
            <pc:docMk/>
            <pc:sldMk cId="729017163" sldId="452"/>
            <ac:spMk id="10" creationId="{817CA25E-969B-4CAB-A125-C74F125CD072}"/>
          </ac:spMkLst>
        </pc:spChg>
        <pc:graphicFrameChg chg="del">
          <ac:chgData name="Lizeth Tatiana Florez Gafaro" userId="a4946a9e-c6bc-4c92-939d-6599ce240c85" providerId="ADAL" clId="{0B46D7E4-0E9D-47E8-A8A3-8E901E59996F}" dt="2022-03-29T14:37:48.818" v="148" actId="478"/>
          <ac:graphicFrameMkLst>
            <pc:docMk/>
            <pc:sldMk cId="729017163" sldId="452"/>
            <ac:graphicFrameMk id="4" creationId="{CDF03ADF-F7EA-43B7-B7C2-A1C842DF478B}"/>
          </ac:graphicFrameMkLst>
        </pc:graphicFrameChg>
        <pc:graphicFrameChg chg="add mod modGraphic">
          <ac:chgData name="Lizeth Tatiana Florez Gafaro" userId="a4946a9e-c6bc-4c92-939d-6599ce240c85" providerId="ADAL" clId="{0B46D7E4-0E9D-47E8-A8A3-8E901E59996F}" dt="2022-03-29T17:04:39.144" v="1676" actId="20577"/>
          <ac:graphicFrameMkLst>
            <pc:docMk/>
            <pc:sldMk cId="729017163" sldId="452"/>
            <ac:graphicFrameMk id="7" creationId="{E5C575D8-CB71-4EA5-AC78-E1B8965E1BF5}"/>
          </ac:graphicFrameMkLst>
        </pc:graphicFrameChg>
      </pc:sldChg>
      <pc:sldChg chg="del">
        <pc:chgData name="Lizeth Tatiana Florez Gafaro" userId="a4946a9e-c6bc-4c92-939d-6599ce240c85" providerId="ADAL" clId="{0B46D7E4-0E9D-47E8-A8A3-8E901E59996F}" dt="2022-03-29T14:38:13.657" v="150" actId="47"/>
        <pc:sldMkLst>
          <pc:docMk/>
          <pc:sldMk cId="352974275" sldId="453"/>
        </pc:sldMkLst>
      </pc:sldChg>
      <pc:sldChg chg="addSp delSp modSp new mod">
        <pc:chgData name="Lizeth Tatiana Florez Gafaro" userId="a4946a9e-c6bc-4c92-939d-6599ce240c85" providerId="ADAL" clId="{0B46D7E4-0E9D-47E8-A8A3-8E901E59996F}" dt="2022-03-29T16:25:52.658" v="1516" actId="1076"/>
        <pc:sldMkLst>
          <pc:docMk/>
          <pc:sldMk cId="3164299489" sldId="453"/>
        </pc:sldMkLst>
        <pc:spChg chg="del mod">
          <ac:chgData name="Lizeth Tatiana Florez Gafaro" userId="a4946a9e-c6bc-4c92-939d-6599ce240c85" providerId="ADAL" clId="{0B46D7E4-0E9D-47E8-A8A3-8E901E59996F}" dt="2022-03-29T15:58:52.722" v="626" actId="478"/>
          <ac:spMkLst>
            <pc:docMk/>
            <pc:sldMk cId="3164299489" sldId="453"/>
            <ac:spMk id="2" creationId="{79B6190A-4AB7-422F-9BC1-1279AD3863B8}"/>
          </ac:spMkLst>
        </pc:spChg>
        <pc:spChg chg="add del">
          <ac:chgData name="Lizeth Tatiana Florez Gafaro" userId="a4946a9e-c6bc-4c92-939d-6599ce240c85" providerId="ADAL" clId="{0B46D7E4-0E9D-47E8-A8A3-8E901E59996F}" dt="2022-03-29T15:59:38.634" v="639" actId="3680"/>
          <ac:spMkLst>
            <pc:docMk/>
            <pc:sldMk cId="3164299489" sldId="453"/>
            <ac:spMk id="3" creationId="{9175BCC2-C67B-4790-A26E-2DA5207894BF}"/>
          </ac:spMkLst>
        </pc:spChg>
        <pc:spChg chg="add del mod">
          <ac:chgData name="Lizeth Tatiana Florez Gafaro" userId="a4946a9e-c6bc-4c92-939d-6599ce240c85" providerId="ADAL" clId="{0B46D7E4-0E9D-47E8-A8A3-8E901E59996F}" dt="2022-03-29T16:25:18.007" v="1509" actId="478"/>
          <ac:spMkLst>
            <pc:docMk/>
            <pc:sldMk cId="3164299489" sldId="453"/>
            <ac:spMk id="5" creationId="{E19BBAC5-D3A7-4D53-A516-08E550C692B2}"/>
          </ac:spMkLst>
        </pc:spChg>
        <pc:spChg chg="add del mod">
          <ac:chgData name="Lizeth Tatiana Florez Gafaro" userId="a4946a9e-c6bc-4c92-939d-6599ce240c85" providerId="ADAL" clId="{0B46D7E4-0E9D-47E8-A8A3-8E901E59996F}" dt="2022-03-29T15:58:56.331" v="627" actId="478"/>
          <ac:spMkLst>
            <pc:docMk/>
            <pc:sldMk cId="3164299489" sldId="453"/>
            <ac:spMk id="7" creationId="{5AB7F8E0-4107-4D39-8546-73182CB22CF7}"/>
          </ac:spMkLst>
        </pc:spChg>
        <pc:spChg chg="add mod">
          <ac:chgData name="Lizeth Tatiana Florez Gafaro" userId="a4946a9e-c6bc-4c92-939d-6599ce240c85" providerId="ADAL" clId="{0B46D7E4-0E9D-47E8-A8A3-8E901E59996F}" dt="2022-03-29T16:12:22.544" v="964" actId="1076"/>
          <ac:spMkLst>
            <pc:docMk/>
            <pc:sldMk cId="3164299489" sldId="453"/>
            <ac:spMk id="11" creationId="{FA4A75CE-36D2-4D8A-832D-69841887037C}"/>
          </ac:spMkLst>
        </pc:spChg>
        <pc:spChg chg="add del mod">
          <ac:chgData name="Lizeth Tatiana Florez Gafaro" userId="a4946a9e-c6bc-4c92-939d-6599ce240c85" providerId="ADAL" clId="{0B46D7E4-0E9D-47E8-A8A3-8E901E59996F}" dt="2022-03-29T16:12:14.419" v="963" actId="478"/>
          <ac:spMkLst>
            <pc:docMk/>
            <pc:sldMk cId="3164299489" sldId="453"/>
            <ac:spMk id="12" creationId="{D1D44E15-828F-4B61-ABA7-EFF6F93CCEB3}"/>
          </ac:spMkLst>
        </pc:spChg>
        <pc:spChg chg="add del mod">
          <ac:chgData name="Lizeth Tatiana Florez Gafaro" userId="a4946a9e-c6bc-4c92-939d-6599ce240c85" providerId="ADAL" clId="{0B46D7E4-0E9D-47E8-A8A3-8E901E59996F}" dt="2022-03-29T16:25:35.494" v="1512" actId="478"/>
          <ac:spMkLst>
            <pc:docMk/>
            <pc:sldMk cId="3164299489" sldId="453"/>
            <ac:spMk id="13" creationId="{828B385B-815A-42B8-85BE-6361EA7B5066}"/>
          </ac:spMkLst>
        </pc:spChg>
        <pc:spChg chg="add mod">
          <ac:chgData name="Lizeth Tatiana Florez Gafaro" userId="a4946a9e-c6bc-4c92-939d-6599ce240c85" providerId="ADAL" clId="{0B46D7E4-0E9D-47E8-A8A3-8E901E59996F}" dt="2022-03-29T16:25:52.658" v="1516" actId="1076"/>
          <ac:spMkLst>
            <pc:docMk/>
            <pc:sldMk cId="3164299489" sldId="453"/>
            <ac:spMk id="14" creationId="{04E7C9BC-195F-4539-81CE-E52D9FF55D56}"/>
          </ac:spMkLst>
        </pc:spChg>
        <pc:graphicFrameChg chg="add del mod ord modGraphic">
          <ac:chgData name="Lizeth Tatiana Florez Gafaro" userId="a4946a9e-c6bc-4c92-939d-6599ce240c85" providerId="ADAL" clId="{0B46D7E4-0E9D-47E8-A8A3-8E901E59996F}" dt="2022-03-29T15:59:30.071" v="638" actId="3680"/>
          <ac:graphicFrameMkLst>
            <pc:docMk/>
            <pc:sldMk cId="3164299489" sldId="453"/>
            <ac:graphicFrameMk id="8" creationId="{757C5505-46CA-4713-B2FD-BB8BE0A0F6C1}"/>
          </ac:graphicFrameMkLst>
        </pc:graphicFrameChg>
        <pc:graphicFrameChg chg="add mod ord modGraphic">
          <ac:chgData name="Lizeth Tatiana Florez Gafaro" userId="a4946a9e-c6bc-4c92-939d-6599ce240c85" providerId="ADAL" clId="{0B46D7E4-0E9D-47E8-A8A3-8E901E59996F}" dt="2022-03-29T16:11:31.388" v="955" actId="313"/>
          <ac:graphicFrameMkLst>
            <pc:docMk/>
            <pc:sldMk cId="3164299489" sldId="453"/>
            <ac:graphicFrameMk id="9" creationId="{F0CCDD31-D23B-4B90-BB6E-C6D1EE84EAC0}"/>
          </ac:graphicFrameMkLst>
        </pc:graphicFrameChg>
        <pc:graphicFrameChg chg="add del">
          <ac:chgData name="Lizeth Tatiana Florez Gafaro" userId="a4946a9e-c6bc-4c92-939d-6599ce240c85" providerId="ADAL" clId="{0B46D7E4-0E9D-47E8-A8A3-8E901E59996F}" dt="2022-03-29T16:00:18.181" v="694"/>
          <ac:graphicFrameMkLst>
            <pc:docMk/>
            <pc:sldMk cId="3164299489" sldId="453"/>
            <ac:graphicFrameMk id="10" creationId="{2DE4B609-5B39-41F7-9B9F-FDDD1F302874}"/>
          </ac:graphicFrameMkLst>
        </pc:graphicFrameChg>
      </pc:sldChg>
      <pc:sldChg chg="del">
        <pc:chgData name="Lizeth Tatiana Florez Gafaro" userId="a4946a9e-c6bc-4c92-939d-6599ce240c85" providerId="ADAL" clId="{0B46D7E4-0E9D-47E8-A8A3-8E901E59996F}" dt="2022-03-29T14:38:14.614" v="151" actId="47"/>
        <pc:sldMkLst>
          <pc:docMk/>
          <pc:sldMk cId="1226061906" sldId="454"/>
        </pc:sldMkLst>
      </pc:sldChg>
      <pc:sldChg chg="addSp delSp modSp new mod">
        <pc:chgData name="Lizeth Tatiana Florez Gafaro" userId="a4946a9e-c6bc-4c92-939d-6599ce240c85" providerId="ADAL" clId="{0B46D7E4-0E9D-47E8-A8A3-8E901E59996F}" dt="2022-03-29T16:29:19.633" v="1593" actId="1076"/>
        <pc:sldMkLst>
          <pc:docMk/>
          <pc:sldMk cId="2366988767" sldId="454"/>
        </pc:sldMkLst>
        <pc:spChg chg="del">
          <ac:chgData name="Lizeth Tatiana Florez Gafaro" userId="a4946a9e-c6bc-4c92-939d-6599ce240c85" providerId="ADAL" clId="{0B46D7E4-0E9D-47E8-A8A3-8E901E59996F}" dt="2022-03-29T16:17:28.394" v="993"/>
          <ac:spMkLst>
            <pc:docMk/>
            <pc:sldMk cId="2366988767" sldId="454"/>
            <ac:spMk id="2" creationId="{6EC753B3-97B3-4D9F-8865-E54CB7D9D803}"/>
          </ac:spMkLst>
        </pc:spChg>
        <pc:spChg chg="mod">
          <ac:chgData name="Lizeth Tatiana Florez Gafaro" userId="a4946a9e-c6bc-4c92-939d-6599ce240c85" providerId="ADAL" clId="{0B46D7E4-0E9D-47E8-A8A3-8E901E59996F}" dt="2022-03-29T16:22:39.729" v="1474" actId="115"/>
          <ac:spMkLst>
            <pc:docMk/>
            <pc:sldMk cId="2366988767" sldId="454"/>
            <ac:spMk id="3" creationId="{A8217EE8-194F-4915-BC8B-F9851674CB3B}"/>
          </ac:spMkLst>
        </pc:spChg>
        <pc:spChg chg="add del mod">
          <ac:chgData name="Lizeth Tatiana Florez Gafaro" userId="a4946a9e-c6bc-4c92-939d-6599ce240c85" providerId="ADAL" clId="{0B46D7E4-0E9D-47E8-A8A3-8E901E59996F}" dt="2022-03-29T16:17:30.552" v="994" actId="478"/>
          <ac:spMkLst>
            <pc:docMk/>
            <pc:sldMk cId="2366988767" sldId="454"/>
            <ac:spMk id="4" creationId="{23B28941-8E54-48D9-8961-AF6C230E2990}"/>
          </ac:spMkLst>
        </pc:spChg>
        <pc:spChg chg="add del mod">
          <ac:chgData name="Lizeth Tatiana Florez Gafaro" userId="a4946a9e-c6bc-4c92-939d-6599ce240c85" providerId="ADAL" clId="{0B46D7E4-0E9D-47E8-A8A3-8E901E59996F}" dt="2022-03-29T16:17:34.608" v="995" actId="478"/>
          <ac:spMkLst>
            <pc:docMk/>
            <pc:sldMk cId="2366988767" sldId="454"/>
            <ac:spMk id="6" creationId="{F93528A1-241A-41F7-BFD7-F1DF05525795}"/>
          </ac:spMkLst>
        </pc:spChg>
        <pc:spChg chg="add del mod">
          <ac:chgData name="Lizeth Tatiana Florez Gafaro" userId="a4946a9e-c6bc-4c92-939d-6599ce240c85" providerId="ADAL" clId="{0B46D7E4-0E9D-47E8-A8A3-8E901E59996F}" dt="2022-03-29T16:23:22.125" v="1483" actId="478"/>
          <ac:spMkLst>
            <pc:docMk/>
            <pc:sldMk cId="2366988767" sldId="454"/>
            <ac:spMk id="7" creationId="{0802A3F8-A95E-42F7-B3D9-B0C29AB7DDF7}"/>
          </ac:spMkLst>
        </pc:spChg>
        <pc:spChg chg="add mod">
          <ac:chgData name="Lizeth Tatiana Florez Gafaro" userId="a4946a9e-c6bc-4c92-939d-6599ce240c85" providerId="ADAL" clId="{0B46D7E4-0E9D-47E8-A8A3-8E901E59996F}" dt="2022-03-29T16:29:19.633" v="1593" actId="1076"/>
          <ac:spMkLst>
            <pc:docMk/>
            <pc:sldMk cId="2366988767" sldId="454"/>
            <ac:spMk id="9" creationId="{D2BA91CD-CDEC-49E9-BD1C-420B02CB46F9}"/>
          </ac:spMkLst>
        </pc:spChg>
        <pc:spChg chg="add mod">
          <ac:chgData name="Lizeth Tatiana Florez Gafaro" userId="a4946a9e-c6bc-4c92-939d-6599ce240c85" providerId="ADAL" clId="{0B46D7E4-0E9D-47E8-A8A3-8E901E59996F}" dt="2022-03-29T16:26:37.376" v="1578" actId="255"/>
          <ac:spMkLst>
            <pc:docMk/>
            <pc:sldMk cId="2366988767" sldId="454"/>
            <ac:spMk id="10" creationId="{65686458-1E94-4DC1-876B-BCDFF55FCD58}"/>
          </ac:spMkLst>
        </pc:spChg>
        <pc:spChg chg="add del mod">
          <ac:chgData name="Lizeth Tatiana Florez Gafaro" userId="a4946a9e-c6bc-4c92-939d-6599ce240c85" providerId="ADAL" clId="{0B46D7E4-0E9D-47E8-A8A3-8E901E59996F}" dt="2022-03-29T16:24:49.592" v="1489" actId="478"/>
          <ac:spMkLst>
            <pc:docMk/>
            <pc:sldMk cId="2366988767" sldId="454"/>
            <ac:spMk id="11" creationId="{3960F86D-3862-4E73-B73A-203CD5F80E95}"/>
          </ac:spMkLst>
        </pc:spChg>
      </pc:sldChg>
      <pc:sldChg chg="addSp modSp new mod">
        <pc:chgData name="Lizeth Tatiana Florez Gafaro" userId="a4946a9e-c6bc-4c92-939d-6599ce240c85" providerId="ADAL" clId="{0B46D7E4-0E9D-47E8-A8A3-8E901E59996F}" dt="2022-03-30T13:38:59.985" v="1805" actId="14100"/>
        <pc:sldMkLst>
          <pc:docMk/>
          <pc:sldMk cId="3833898311" sldId="455"/>
        </pc:sldMkLst>
        <pc:spChg chg="add mod">
          <ac:chgData name="Lizeth Tatiana Florez Gafaro" userId="a4946a9e-c6bc-4c92-939d-6599ce240c85" providerId="ADAL" clId="{0B46D7E4-0E9D-47E8-A8A3-8E901E59996F}" dt="2022-03-29T16:30:09.248" v="1620" actId="403"/>
          <ac:spMkLst>
            <pc:docMk/>
            <pc:sldMk cId="3833898311" sldId="455"/>
            <ac:spMk id="2" creationId="{1FDFA043-CDF6-4D62-BC27-BBB38A94DB15}"/>
          </ac:spMkLst>
        </pc:spChg>
        <pc:picChg chg="add mod">
          <ac:chgData name="Lizeth Tatiana Florez Gafaro" userId="a4946a9e-c6bc-4c92-939d-6599ce240c85" providerId="ADAL" clId="{0B46D7E4-0E9D-47E8-A8A3-8E901E59996F}" dt="2022-03-30T13:38:49.149" v="1800" actId="14100"/>
          <ac:picMkLst>
            <pc:docMk/>
            <pc:sldMk cId="3833898311" sldId="455"/>
            <ac:picMk id="4" creationId="{10DBF69E-834F-4C47-A714-98F1188FEFC2}"/>
          </ac:picMkLst>
        </pc:picChg>
        <pc:picChg chg="add mod">
          <ac:chgData name="Lizeth Tatiana Florez Gafaro" userId="a4946a9e-c6bc-4c92-939d-6599ce240c85" providerId="ADAL" clId="{0B46D7E4-0E9D-47E8-A8A3-8E901E59996F}" dt="2022-03-30T13:38:59.985" v="1805" actId="14100"/>
          <ac:picMkLst>
            <pc:docMk/>
            <pc:sldMk cId="3833898311" sldId="455"/>
            <ac:picMk id="6" creationId="{8029D6BA-DC77-40B3-8765-11E6A4690B96}"/>
          </ac:picMkLst>
        </pc:picChg>
      </pc:sldChg>
      <pc:sldChg chg="addSp modSp new mod">
        <pc:chgData name="Lizeth Tatiana Florez Gafaro" userId="a4946a9e-c6bc-4c92-939d-6599ce240c85" providerId="ADAL" clId="{0B46D7E4-0E9D-47E8-A8A3-8E901E59996F}" dt="2022-03-30T13:37:18.099" v="1767" actId="14100"/>
        <pc:sldMkLst>
          <pc:docMk/>
          <pc:sldMk cId="900397049" sldId="456"/>
        </pc:sldMkLst>
        <pc:picChg chg="add mod">
          <ac:chgData name="Lizeth Tatiana Florez Gafaro" userId="a4946a9e-c6bc-4c92-939d-6599ce240c85" providerId="ADAL" clId="{0B46D7E4-0E9D-47E8-A8A3-8E901E59996F}" dt="2022-03-30T13:37:18.099" v="1767" actId="14100"/>
          <ac:picMkLst>
            <pc:docMk/>
            <pc:sldMk cId="900397049" sldId="456"/>
            <ac:picMk id="3" creationId="{7A8FD5E7-F388-47F6-B5C9-EDC5E461CC62}"/>
          </ac:picMkLst>
        </pc:picChg>
        <pc:picChg chg="add mod">
          <ac:chgData name="Lizeth Tatiana Florez Gafaro" userId="a4946a9e-c6bc-4c92-939d-6599ce240c85" providerId="ADAL" clId="{0B46D7E4-0E9D-47E8-A8A3-8E901E59996F}" dt="2022-03-30T13:37:15.619" v="1766" actId="14100"/>
          <ac:picMkLst>
            <pc:docMk/>
            <pc:sldMk cId="900397049" sldId="456"/>
            <ac:picMk id="5" creationId="{C72B83FC-AD7C-4885-B3DF-CF5AEC5E436A}"/>
          </ac:picMkLst>
        </pc:picChg>
      </pc:sldChg>
      <pc:sldChg chg="addSp modSp new mod">
        <pc:chgData name="Lizeth Tatiana Florez Gafaro" userId="a4946a9e-c6bc-4c92-939d-6599ce240c85" providerId="ADAL" clId="{0B46D7E4-0E9D-47E8-A8A3-8E901E59996F}" dt="2022-03-30T13:37:52.856" v="1781" actId="1076"/>
        <pc:sldMkLst>
          <pc:docMk/>
          <pc:sldMk cId="476678840" sldId="457"/>
        </pc:sldMkLst>
        <pc:picChg chg="add mod">
          <ac:chgData name="Lizeth Tatiana Florez Gafaro" userId="a4946a9e-c6bc-4c92-939d-6599ce240c85" providerId="ADAL" clId="{0B46D7E4-0E9D-47E8-A8A3-8E901E59996F}" dt="2022-03-30T13:37:52.856" v="1781" actId="1076"/>
          <ac:picMkLst>
            <pc:docMk/>
            <pc:sldMk cId="476678840" sldId="457"/>
            <ac:picMk id="3" creationId="{55769DD6-3B9D-4560-BB73-BA8274F370F3}"/>
          </ac:picMkLst>
        </pc:picChg>
        <pc:picChg chg="add mod">
          <ac:chgData name="Lizeth Tatiana Florez Gafaro" userId="a4946a9e-c6bc-4c92-939d-6599ce240c85" providerId="ADAL" clId="{0B46D7E4-0E9D-47E8-A8A3-8E901E59996F}" dt="2022-03-30T13:37:50.396" v="1780" actId="1440"/>
          <ac:picMkLst>
            <pc:docMk/>
            <pc:sldMk cId="476678840" sldId="457"/>
            <ac:picMk id="5" creationId="{5798FB42-D6A4-4EF0-85FC-DD47A1236A3A}"/>
          </ac:picMkLst>
        </pc:picChg>
      </pc:sldChg>
      <pc:sldChg chg="addSp modSp new mod">
        <pc:chgData name="Lizeth Tatiana Florez Gafaro" userId="a4946a9e-c6bc-4c92-939d-6599ce240c85" providerId="ADAL" clId="{0B46D7E4-0E9D-47E8-A8A3-8E901E59996F}" dt="2022-03-30T13:38:40.798" v="1799" actId="1440"/>
        <pc:sldMkLst>
          <pc:docMk/>
          <pc:sldMk cId="1391722621" sldId="458"/>
        </pc:sldMkLst>
        <pc:picChg chg="add mod">
          <ac:chgData name="Lizeth Tatiana Florez Gafaro" userId="a4946a9e-c6bc-4c92-939d-6599ce240c85" providerId="ADAL" clId="{0B46D7E4-0E9D-47E8-A8A3-8E901E59996F}" dt="2022-03-30T13:38:39.268" v="1798" actId="1076"/>
          <ac:picMkLst>
            <pc:docMk/>
            <pc:sldMk cId="1391722621" sldId="458"/>
            <ac:picMk id="3" creationId="{76B09B23-EAD6-4EDD-A890-FC5168993619}"/>
          </ac:picMkLst>
        </pc:picChg>
        <pc:picChg chg="add mod">
          <ac:chgData name="Lizeth Tatiana Florez Gafaro" userId="a4946a9e-c6bc-4c92-939d-6599ce240c85" providerId="ADAL" clId="{0B46D7E4-0E9D-47E8-A8A3-8E901E59996F}" dt="2022-03-30T13:38:40.798" v="1799" actId="1440"/>
          <ac:picMkLst>
            <pc:docMk/>
            <pc:sldMk cId="1391722621" sldId="458"/>
            <ac:picMk id="5" creationId="{332D74A7-2FB1-4572-825F-9C8CC141920F}"/>
          </ac:picMkLst>
        </pc:picChg>
      </pc:sldChg>
    </pc:docChg>
  </pc:docChgLst>
  <pc:docChgLst>
    <pc:chgData name="Iván David Alba Hidalgo" userId="192af706-db98-4052-bd60-940b7e7d6432" providerId="ADAL" clId="{31F43E26-512A-4CAE-9AE1-F7C4E7D57B9B}"/>
    <pc:docChg chg="modSld">
      <pc:chgData name="Iván David Alba Hidalgo" userId="192af706-db98-4052-bd60-940b7e7d6432" providerId="ADAL" clId="{31F43E26-512A-4CAE-9AE1-F7C4E7D57B9B}" dt="2022-05-26T20:21:01.276" v="9" actId="20577"/>
      <pc:docMkLst>
        <pc:docMk/>
      </pc:docMkLst>
      <pc:sldChg chg="modSp mod">
        <pc:chgData name="Iván David Alba Hidalgo" userId="192af706-db98-4052-bd60-940b7e7d6432" providerId="ADAL" clId="{31F43E26-512A-4CAE-9AE1-F7C4E7D57B9B}" dt="2022-05-26T20:21:01.276" v="9" actId="20577"/>
        <pc:sldMkLst>
          <pc:docMk/>
          <pc:sldMk cId="729017163" sldId="452"/>
        </pc:sldMkLst>
        <pc:spChg chg="mod">
          <ac:chgData name="Iván David Alba Hidalgo" userId="192af706-db98-4052-bd60-940b7e7d6432" providerId="ADAL" clId="{31F43E26-512A-4CAE-9AE1-F7C4E7D57B9B}" dt="2022-05-26T20:21:01.276" v="9" actId="20577"/>
          <ac:spMkLst>
            <pc:docMk/>
            <pc:sldMk cId="729017163" sldId="452"/>
            <ac:spMk id="9" creationId="{85F1A87A-B7D5-4339-9018-3287520563F3}"/>
          </ac:spMkLst>
        </pc:spChg>
        <pc:graphicFrameChg chg="modGraphic">
          <ac:chgData name="Iván David Alba Hidalgo" userId="192af706-db98-4052-bd60-940b7e7d6432" providerId="ADAL" clId="{31F43E26-512A-4CAE-9AE1-F7C4E7D57B9B}" dt="2022-05-26T20:20:47.606" v="4" actId="20577"/>
          <ac:graphicFrameMkLst>
            <pc:docMk/>
            <pc:sldMk cId="729017163" sldId="452"/>
            <ac:graphicFrameMk id="7" creationId="{E5C575D8-CB71-4EA5-AC78-E1B8965E1BF5}"/>
          </ac:graphicFrameMkLst>
        </pc:graphicFrameChg>
      </pc:sldChg>
    </pc:docChg>
  </pc:docChgLst>
  <pc:docChgLst>
    <pc:chgData name="Lizeth Tatiana Florez Gafaro" userId="a4946a9e-c6bc-4c92-939d-6599ce240c85" providerId="ADAL" clId="{F29E90F3-4443-40CA-B5DD-4B4008A5F753}"/>
    <pc:docChg chg="custSel addSld delSld modSld">
      <pc:chgData name="Lizeth Tatiana Florez Gafaro" userId="a4946a9e-c6bc-4c92-939d-6599ce240c85" providerId="ADAL" clId="{F29E90F3-4443-40CA-B5DD-4B4008A5F753}" dt="2022-04-27T16:01:24.307" v="372" actId="1076"/>
      <pc:docMkLst>
        <pc:docMk/>
      </pc:docMkLst>
      <pc:sldChg chg="addSp modSp mod">
        <pc:chgData name="Lizeth Tatiana Florez Gafaro" userId="a4946a9e-c6bc-4c92-939d-6599ce240c85" providerId="ADAL" clId="{F29E90F3-4443-40CA-B5DD-4B4008A5F753}" dt="2022-04-27T16:01:24.307" v="372" actId="1076"/>
        <pc:sldMkLst>
          <pc:docMk/>
          <pc:sldMk cId="1984705705" sldId="256"/>
        </pc:sldMkLst>
        <pc:spChg chg="mod">
          <ac:chgData name="Lizeth Tatiana Florez Gafaro" userId="a4946a9e-c6bc-4c92-939d-6599ce240c85" providerId="ADAL" clId="{F29E90F3-4443-40CA-B5DD-4B4008A5F753}" dt="2022-04-27T16:00:59.712" v="364" actId="6549"/>
          <ac:spMkLst>
            <pc:docMk/>
            <pc:sldMk cId="1984705705" sldId="256"/>
            <ac:spMk id="2" creationId="{7F1E1898-AA71-434B-A7F2-B48185994FC4}"/>
          </ac:spMkLst>
        </pc:spChg>
        <pc:spChg chg="mod">
          <ac:chgData name="Lizeth Tatiana Florez Gafaro" userId="a4946a9e-c6bc-4c92-939d-6599ce240c85" providerId="ADAL" clId="{F29E90F3-4443-40CA-B5DD-4B4008A5F753}" dt="2022-04-27T16:01:13.751" v="370" actId="1076"/>
          <ac:spMkLst>
            <pc:docMk/>
            <pc:sldMk cId="1984705705" sldId="256"/>
            <ac:spMk id="3" creationId="{6DD0BB18-1F81-416C-AF06-ED4EFDEFF263}"/>
          </ac:spMkLst>
        </pc:spChg>
        <pc:spChg chg="add mod">
          <ac:chgData name="Lizeth Tatiana Florez Gafaro" userId="a4946a9e-c6bc-4c92-939d-6599ce240c85" providerId="ADAL" clId="{F29E90F3-4443-40CA-B5DD-4B4008A5F753}" dt="2022-04-27T16:01:24.307" v="372" actId="1076"/>
          <ac:spMkLst>
            <pc:docMk/>
            <pc:sldMk cId="1984705705" sldId="256"/>
            <ac:spMk id="4" creationId="{E2FCCEA7-A5A3-D305-3F8C-E074FAA03A10}"/>
          </ac:spMkLst>
        </pc:spChg>
      </pc:sldChg>
      <pc:sldChg chg="addSp delSp modSp add mod">
        <pc:chgData name="Lizeth Tatiana Florez Gafaro" userId="a4946a9e-c6bc-4c92-939d-6599ce240c85" providerId="ADAL" clId="{F29E90F3-4443-40CA-B5DD-4B4008A5F753}" dt="2022-04-27T15:11:17.372" v="338" actId="12"/>
        <pc:sldMkLst>
          <pc:docMk/>
          <pc:sldMk cId="2268222988" sldId="259"/>
        </pc:sldMkLst>
        <pc:spChg chg="mod">
          <ac:chgData name="Lizeth Tatiana Florez Gafaro" userId="a4946a9e-c6bc-4c92-939d-6599ce240c85" providerId="ADAL" clId="{F29E90F3-4443-40CA-B5DD-4B4008A5F753}" dt="2022-04-27T15:11:17.372" v="338" actId="12"/>
          <ac:spMkLst>
            <pc:docMk/>
            <pc:sldMk cId="2268222988" sldId="259"/>
            <ac:spMk id="2" creationId="{69826B73-DEB7-49C7-A034-4FE4BD1C1F7A}"/>
          </ac:spMkLst>
        </pc:spChg>
        <pc:spChg chg="mod">
          <ac:chgData name="Lizeth Tatiana Florez Gafaro" userId="a4946a9e-c6bc-4c92-939d-6599ce240c85" providerId="ADAL" clId="{F29E90F3-4443-40CA-B5DD-4B4008A5F753}" dt="2022-04-27T15:11:06.668" v="335" actId="1076"/>
          <ac:spMkLst>
            <pc:docMk/>
            <pc:sldMk cId="2268222988" sldId="259"/>
            <ac:spMk id="4" creationId="{6FE1E791-D191-454D-BFD7-4903359C0CA9}"/>
          </ac:spMkLst>
        </pc:spChg>
        <pc:spChg chg="mod">
          <ac:chgData name="Lizeth Tatiana Florez Gafaro" userId="a4946a9e-c6bc-4c92-939d-6599ce240c85" providerId="ADAL" clId="{F29E90F3-4443-40CA-B5DD-4B4008A5F753}" dt="2022-04-27T15:11:09.499" v="336" actId="1076"/>
          <ac:spMkLst>
            <pc:docMk/>
            <pc:sldMk cId="2268222988" sldId="259"/>
            <ac:spMk id="9" creationId="{A03805A8-6DFC-477A-AAED-84A9E909D892}"/>
          </ac:spMkLst>
        </pc:spChg>
        <pc:graphicFrameChg chg="add del mod modGraphic">
          <ac:chgData name="Lizeth Tatiana Florez Gafaro" userId="a4946a9e-c6bc-4c92-939d-6599ce240c85" providerId="ADAL" clId="{F29E90F3-4443-40CA-B5DD-4B4008A5F753}" dt="2022-04-27T14:20:52.062" v="116" actId="478"/>
          <ac:graphicFrameMkLst>
            <pc:docMk/>
            <pc:sldMk cId="2268222988" sldId="259"/>
            <ac:graphicFrameMk id="5" creationId="{FCFF7D7D-6B93-1537-45FE-9998D7098DD0}"/>
          </ac:graphicFrameMkLst>
        </pc:graphicFrameChg>
        <pc:picChg chg="del mod">
          <ac:chgData name="Lizeth Tatiana Florez Gafaro" userId="a4946a9e-c6bc-4c92-939d-6599ce240c85" providerId="ADAL" clId="{F29E90F3-4443-40CA-B5DD-4B4008A5F753}" dt="2022-04-27T14:19:40.437" v="107" actId="478"/>
          <ac:picMkLst>
            <pc:docMk/>
            <pc:sldMk cId="2268222988" sldId="259"/>
            <ac:picMk id="3" creationId="{05E95638-2A9E-41E1-B810-E9FAFB80BE6A}"/>
          </ac:picMkLst>
        </pc:picChg>
        <pc:picChg chg="add del mod modCrop">
          <ac:chgData name="Lizeth Tatiana Florez Gafaro" userId="a4946a9e-c6bc-4c92-939d-6599ce240c85" providerId="ADAL" clId="{F29E90F3-4443-40CA-B5DD-4B4008A5F753}" dt="2022-04-27T14:24:50.549" v="120" actId="21"/>
          <ac:picMkLst>
            <pc:docMk/>
            <pc:sldMk cId="2268222988" sldId="259"/>
            <ac:picMk id="7" creationId="{CE762788-0B24-2ED5-C8E9-D785177BC044}"/>
          </ac:picMkLst>
        </pc:picChg>
        <pc:picChg chg="add mod">
          <ac:chgData name="Lizeth Tatiana Florez Gafaro" userId="a4946a9e-c6bc-4c92-939d-6599ce240c85" providerId="ADAL" clId="{F29E90F3-4443-40CA-B5DD-4B4008A5F753}" dt="2022-04-27T15:11:04.636" v="334" actId="1076"/>
          <ac:picMkLst>
            <pc:docMk/>
            <pc:sldMk cId="2268222988" sldId="259"/>
            <ac:picMk id="10" creationId="{090D57CD-E720-0FF1-761C-6B7EAA4C28BD}"/>
          </ac:picMkLst>
        </pc:picChg>
      </pc:sldChg>
      <pc:sldChg chg="add del">
        <pc:chgData name="Lizeth Tatiana Florez Gafaro" userId="a4946a9e-c6bc-4c92-939d-6599ce240c85" providerId="ADAL" clId="{F29E90F3-4443-40CA-B5DD-4B4008A5F753}" dt="2022-04-27T14:50:56.834" v="288" actId="47"/>
        <pc:sldMkLst>
          <pc:docMk/>
          <pc:sldMk cId="2702406114" sldId="275"/>
        </pc:sldMkLst>
      </pc:sldChg>
      <pc:sldChg chg="modSp mod">
        <pc:chgData name="Lizeth Tatiana Florez Gafaro" userId="a4946a9e-c6bc-4c92-939d-6599ce240c85" providerId="ADAL" clId="{F29E90F3-4443-40CA-B5DD-4B4008A5F753}" dt="2022-04-27T15:11:32.732" v="340" actId="1076"/>
        <pc:sldMkLst>
          <pc:docMk/>
          <pc:sldMk cId="729017163" sldId="452"/>
        </pc:sldMkLst>
        <pc:spChg chg="mod">
          <ac:chgData name="Lizeth Tatiana Florez Gafaro" userId="a4946a9e-c6bc-4c92-939d-6599ce240c85" providerId="ADAL" clId="{F29E90F3-4443-40CA-B5DD-4B4008A5F753}" dt="2022-04-27T15:11:30.708" v="339" actId="1076"/>
          <ac:spMkLst>
            <pc:docMk/>
            <pc:sldMk cId="729017163" sldId="452"/>
            <ac:spMk id="9" creationId="{85F1A87A-B7D5-4339-9018-3287520563F3}"/>
          </ac:spMkLst>
        </pc:spChg>
        <pc:graphicFrameChg chg="mod modGraphic">
          <ac:chgData name="Lizeth Tatiana Florez Gafaro" userId="a4946a9e-c6bc-4c92-939d-6599ce240c85" providerId="ADAL" clId="{F29E90F3-4443-40CA-B5DD-4B4008A5F753}" dt="2022-04-27T15:11:32.732" v="340" actId="1076"/>
          <ac:graphicFrameMkLst>
            <pc:docMk/>
            <pc:sldMk cId="729017163" sldId="452"/>
            <ac:graphicFrameMk id="7" creationId="{E5C575D8-CB71-4EA5-AC78-E1B8965E1BF5}"/>
          </ac:graphicFrameMkLst>
        </pc:graphicFrameChg>
      </pc:sldChg>
      <pc:sldChg chg="modSp mod">
        <pc:chgData name="Lizeth Tatiana Florez Gafaro" userId="a4946a9e-c6bc-4c92-939d-6599ce240c85" providerId="ADAL" clId="{F29E90F3-4443-40CA-B5DD-4B4008A5F753}" dt="2022-04-27T15:10:23.388" v="321" actId="1076"/>
        <pc:sldMkLst>
          <pc:docMk/>
          <pc:sldMk cId="2366988767" sldId="454"/>
        </pc:sldMkLst>
        <pc:spChg chg="mod">
          <ac:chgData name="Lizeth Tatiana Florez Gafaro" userId="a4946a9e-c6bc-4c92-939d-6599ce240c85" providerId="ADAL" clId="{F29E90F3-4443-40CA-B5DD-4B4008A5F753}" dt="2022-04-27T15:10:23.388" v="321" actId="1076"/>
          <ac:spMkLst>
            <pc:docMk/>
            <pc:sldMk cId="2366988767" sldId="454"/>
            <ac:spMk id="9" creationId="{D2BA91CD-CDEC-49E9-BD1C-420B02CB46F9}"/>
          </ac:spMkLst>
        </pc:spChg>
      </pc:sldChg>
      <pc:sldChg chg="addSp delSp modSp new mod">
        <pc:chgData name="Lizeth Tatiana Florez Gafaro" userId="a4946a9e-c6bc-4c92-939d-6599ce240c85" providerId="ADAL" clId="{F29E90F3-4443-40CA-B5DD-4B4008A5F753}" dt="2022-04-27T15:10:42.868" v="329" actId="1076"/>
        <pc:sldMkLst>
          <pc:docMk/>
          <pc:sldMk cId="3215282266" sldId="457"/>
        </pc:sldMkLst>
        <pc:picChg chg="add mod">
          <ac:chgData name="Lizeth Tatiana Florez Gafaro" userId="a4946a9e-c6bc-4c92-939d-6599ce240c85" providerId="ADAL" clId="{F29E90F3-4443-40CA-B5DD-4B4008A5F753}" dt="2022-04-27T15:10:42.868" v="329" actId="1076"/>
          <ac:picMkLst>
            <pc:docMk/>
            <pc:sldMk cId="3215282266" sldId="457"/>
            <ac:picMk id="3" creationId="{C416CEA1-912A-72A7-34AD-2C4A85368FD1}"/>
          </ac:picMkLst>
        </pc:picChg>
        <pc:picChg chg="add del mod modCrop">
          <ac:chgData name="Lizeth Tatiana Florez Gafaro" userId="a4946a9e-c6bc-4c92-939d-6599ce240c85" providerId="ADAL" clId="{F29E90F3-4443-40CA-B5DD-4B4008A5F753}" dt="2022-04-27T15:08:29.723" v="306" actId="21"/>
          <ac:picMkLst>
            <pc:docMk/>
            <pc:sldMk cId="3215282266" sldId="457"/>
            <ac:picMk id="5" creationId="{241E3A61-DD59-C685-A581-4698FE3E89A1}"/>
          </ac:picMkLst>
        </pc:picChg>
        <pc:picChg chg="add mod">
          <ac:chgData name="Lizeth Tatiana Florez Gafaro" userId="a4946a9e-c6bc-4c92-939d-6599ce240c85" providerId="ADAL" clId="{F29E90F3-4443-40CA-B5DD-4B4008A5F753}" dt="2022-04-27T15:10:37.452" v="326" actId="1076"/>
          <ac:picMkLst>
            <pc:docMk/>
            <pc:sldMk cId="3215282266" sldId="457"/>
            <ac:picMk id="6" creationId="{0F378847-12C7-83B4-380C-59CCAEA810E9}"/>
          </ac:picMkLst>
        </pc:picChg>
      </pc:sldChg>
      <pc:sldChg chg="new del">
        <pc:chgData name="Lizeth Tatiana Florez Gafaro" userId="a4946a9e-c6bc-4c92-939d-6599ce240c85" providerId="ADAL" clId="{F29E90F3-4443-40CA-B5DD-4B4008A5F753}" dt="2022-04-27T14:03:11.072" v="56" actId="47"/>
        <pc:sldMkLst>
          <pc:docMk/>
          <pc:sldMk cId="4184052313" sldId="4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5D200-816F-486F-8F78-7C1771EB6113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A6C7-57AD-4D0B-A1B4-FE845B128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899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4553B-5EF6-413A-8BD4-CAA125A9AA0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59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732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970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26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886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685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05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26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00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44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44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73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BAAB-0FE4-904D-83A4-83575C7B2519}" type="datetimeFigureOut">
              <a:rPr lang="es-CO" smtClean="0"/>
              <a:t>26/05/2022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57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ctivostibaitat&#225;@agrosavia.c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E1898-AA71-434B-A7F2-B48185994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309" y="2531950"/>
            <a:ext cx="6248455" cy="1220658"/>
          </a:xfrm>
        </p:spPr>
        <p:txBody>
          <a:bodyPr>
            <a:noAutofit/>
          </a:bodyPr>
          <a:lstStyle/>
          <a:p>
            <a:r>
              <a:rPr lang="es-CO" sz="2800" b="1" dirty="0"/>
              <a:t>SUBASTA EN SOBRE CERRADO</a:t>
            </a:r>
            <a:br>
              <a:rPr lang="es-CO" sz="2800" b="1" dirty="0"/>
            </a:br>
            <a:r>
              <a:rPr lang="es-CO" sz="2800" b="1" dirty="0"/>
              <a:t>BIENES DEVOLUTIVOS INSERVIBLES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D0BB18-1F81-416C-AF06-ED4EFDEFF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2888" y="5370715"/>
            <a:ext cx="6827295" cy="652955"/>
          </a:xfrm>
        </p:spPr>
        <p:txBody>
          <a:bodyPr>
            <a:normAutofit fontScale="32500" lnSpcReduction="20000"/>
          </a:bodyPr>
          <a:lstStyle/>
          <a:p>
            <a:r>
              <a:rPr lang="es-CO" sz="5500" b="1" dirty="0"/>
              <a:t>CENTRO DE INVESTIGACIÓN LA SUIZA </a:t>
            </a:r>
          </a:p>
          <a:p>
            <a:r>
              <a:rPr lang="es-CO" sz="5500" b="1" dirty="0"/>
              <a:t>AÑO 2022</a:t>
            </a:r>
          </a:p>
          <a:p>
            <a:endParaRPr lang="es-CO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FCCEA7-A5A3-D305-3F8C-E074FAA03A10}"/>
              </a:ext>
            </a:extLst>
          </p:cNvPr>
          <p:cNvSpPr txBox="1"/>
          <p:nvPr/>
        </p:nvSpPr>
        <p:spPr>
          <a:xfrm>
            <a:off x="2840564" y="4254495"/>
            <a:ext cx="3791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CAMION DODGE  </a:t>
            </a:r>
          </a:p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ETRI-00272 – OSJ 557</a:t>
            </a:r>
          </a:p>
        </p:txBody>
      </p:sp>
    </p:spTree>
    <p:extLst>
      <p:ext uri="{BB962C8B-B14F-4D97-AF65-F5344CB8AC3E}">
        <p14:creationId xmlns:p14="http://schemas.microsoft.com/office/powerpoint/2010/main" val="198470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FE1E791-D191-454D-BFD7-4903359C0CA9}"/>
              </a:ext>
            </a:extLst>
          </p:cNvPr>
          <p:cNvSpPr txBox="1"/>
          <p:nvPr/>
        </p:nvSpPr>
        <p:spPr>
          <a:xfrm>
            <a:off x="2469929" y="1350756"/>
            <a:ext cx="4000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/>
              <a:t>Camión DODGE – OSJ 557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3805A8-6DFC-477A-AAED-84A9E909D892}"/>
              </a:ext>
            </a:extLst>
          </p:cNvPr>
          <p:cNvSpPr txBox="1"/>
          <p:nvPr/>
        </p:nvSpPr>
        <p:spPr>
          <a:xfrm>
            <a:off x="1174542" y="4317543"/>
            <a:ext cx="659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/>
              <a:t>Estado del Camión según concepto técnico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9826B73-DEB7-49C7-A034-4FE4BD1C1F7A}"/>
              </a:ext>
            </a:extLst>
          </p:cNvPr>
          <p:cNvSpPr txBox="1"/>
          <p:nvPr/>
        </p:nvSpPr>
        <p:spPr>
          <a:xfrm>
            <a:off x="401594" y="5045579"/>
            <a:ext cx="871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Camión presenta deterioro, cuenta con tiempo de funcionamiento de 42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 automotor se encuentra en malas condiciones de carrocería, motor, cabina y a nivel general de latonería que está corroída..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0D57CD-E720-0FF1-761C-6B7EAA4C2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28" t="38637" r="12639" b="30237"/>
          <a:stretch/>
        </p:blipFill>
        <p:spPr>
          <a:xfrm>
            <a:off x="1749876" y="1984372"/>
            <a:ext cx="5644243" cy="19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2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5C575D8-CB71-4EA5-AC78-E1B8965E1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997511"/>
              </p:ext>
            </p:extLst>
          </p:nvPr>
        </p:nvGraphicFramePr>
        <p:xfrm>
          <a:off x="1434728" y="1987368"/>
          <a:ext cx="5743994" cy="1936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9162">
                  <a:extLst>
                    <a:ext uri="{9D8B030D-6E8A-4147-A177-3AD203B41FA5}">
                      <a16:colId xmlns:a16="http://schemas.microsoft.com/office/drawing/2014/main" val="2460650446"/>
                    </a:ext>
                  </a:extLst>
                </a:gridCol>
                <a:gridCol w="2554832">
                  <a:extLst>
                    <a:ext uri="{9D8B030D-6E8A-4147-A177-3AD203B41FA5}">
                      <a16:colId xmlns:a16="http://schemas.microsoft.com/office/drawing/2014/main" val="1741382423"/>
                    </a:ext>
                  </a:extLst>
                </a:gridCol>
              </a:tblGrid>
              <a:tr h="472082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CRONOGRAMA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9247243"/>
                  </a:ext>
                </a:extLst>
              </a:tr>
              <a:tr h="365229">
                <a:tc>
                  <a:txBody>
                    <a:bodyPr/>
                    <a:lstStyle/>
                    <a:p>
                      <a:pPr marL="815975" marR="182245" indent="-6299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FECHA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APERTURA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600" spc="-1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SUBASTA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s-ES" sz="1600" dirty="0">
                          <a:latin typeface="Calibri"/>
                          <a:cs typeface="Calibri"/>
                        </a:rPr>
                        <a:t>29 de abril de 2022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421376"/>
                  </a:ext>
                </a:extLst>
              </a:tr>
              <a:tr h="335839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s-ES" sz="1600" spc="-25" dirty="0">
                          <a:latin typeface="Calibri"/>
                          <a:cs typeface="Calibri"/>
                        </a:rPr>
                        <a:t>INICIO DE CONVOCATORIA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s-ES" sz="1600" dirty="0">
                          <a:latin typeface="Calibri"/>
                          <a:cs typeface="Calibri"/>
                        </a:rPr>
                        <a:t>27 de Mayo de 2022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937768"/>
                  </a:ext>
                </a:extLst>
              </a:tr>
              <a:tr h="335839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s-ES" sz="1600" dirty="0">
                          <a:latin typeface="Calibri"/>
                          <a:cs typeface="Calibri"/>
                        </a:rPr>
                        <a:t>VISITA DE INSPECCIÓN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s-ES" sz="1600" dirty="0">
                          <a:latin typeface="Calibri"/>
                          <a:cs typeface="Calibri"/>
                        </a:rPr>
                        <a:t>10 de Junio de 2022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4932"/>
                  </a:ext>
                </a:extLst>
              </a:tr>
              <a:tr h="427742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CIERRE </a:t>
                      </a:r>
                      <a:r>
                        <a:rPr lang="es-ES" sz="1600" spc="-10" dirty="0">
                          <a:latin typeface="Calibri"/>
                          <a:cs typeface="Calibri"/>
                        </a:rPr>
                        <a:t> DE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CONVOCATORIA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s-ES" sz="1600" dirty="0">
                          <a:latin typeface="Calibri"/>
                          <a:cs typeface="Calibri"/>
                        </a:rPr>
                        <a:t>17 de Junio de 2022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09823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5F1A87A-B7D5-4339-9018-3287520563F3}"/>
              </a:ext>
            </a:extLst>
          </p:cNvPr>
          <p:cNvSpPr txBox="1"/>
          <p:nvPr/>
        </p:nvSpPr>
        <p:spPr>
          <a:xfrm>
            <a:off x="24452" y="4004831"/>
            <a:ext cx="9007523" cy="2238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419" sz="1400" spc="-5" dirty="0">
                <a:latin typeface="Arial MT"/>
                <a:cs typeface="Arial MT"/>
              </a:rPr>
              <a:t>La venta de bienes esta estipulada </a:t>
            </a:r>
            <a:r>
              <a:rPr lang="es-419" sz="1400" spc="-10" dirty="0">
                <a:latin typeface="Arial MT"/>
                <a:cs typeface="Arial MT"/>
              </a:rPr>
              <a:t>por lotes </a:t>
            </a:r>
            <a:r>
              <a:rPr lang="es-419" sz="1400" dirty="0">
                <a:latin typeface="Arial MT"/>
                <a:cs typeface="Arial MT"/>
              </a:rPr>
              <a:t>e </a:t>
            </a:r>
            <a:r>
              <a:rPr lang="es-419" sz="1400" spc="-5" dirty="0">
                <a:latin typeface="Arial MT"/>
                <a:cs typeface="Arial MT"/>
              </a:rPr>
              <a:t>ítems, </a:t>
            </a:r>
            <a:r>
              <a:rPr lang="es-419" sz="1400" dirty="0">
                <a:latin typeface="Arial MT"/>
                <a:cs typeface="Arial MT"/>
              </a:rPr>
              <a:t>a </a:t>
            </a:r>
            <a:r>
              <a:rPr lang="es-419" sz="1400" spc="-10" dirty="0">
                <a:latin typeface="Arial MT"/>
                <a:cs typeface="Arial MT"/>
              </a:rPr>
              <a:t>través </a:t>
            </a:r>
            <a:r>
              <a:rPr lang="es-419" sz="1400" spc="-5" dirty="0">
                <a:latin typeface="Arial MT"/>
                <a:cs typeface="Arial MT"/>
              </a:rPr>
              <a:t>de </a:t>
            </a:r>
            <a:r>
              <a:rPr lang="es-419" sz="1400" b="1" spc="-20" dirty="0">
                <a:latin typeface="Arial"/>
                <a:cs typeface="Arial"/>
              </a:rPr>
              <a:t>SUBASTA </a:t>
            </a:r>
            <a:r>
              <a:rPr lang="es-419" sz="1400" b="1" spc="-10" dirty="0">
                <a:latin typeface="Arial"/>
                <a:cs typeface="Arial"/>
              </a:rPr>
              <a:t>en </a:t>
            </a:r>
            <a:r>
              <a:rPr lang="es-419" sz="1400" b="1" spc="-5" dirty="0">
                <a:latin typeface="Arial"/>
                <a:cs typeface="Arial"/>
              </a:rPr>
              <a:t>sobre cerrado</a:t>
            </a:r>
            <a:r>
              <a:rPr lang="es-419" sz="1400" spc="-5" dirty="0">
                <a:latin typeface="Arial MT"/>
                <a:cs typeface="Arial MT"/>
              </a:rPr>
              <a:t>, </a:t>
            </a:r>
            <a:r>
              <a:rPr lang="es-419" sz="1400" dirty="0">
                <a:latin typeface="Arial MT"/>
                <a:cs typeface="Arial MT"/>
              </a:rPr>
              <a:t>la cual </a:t>
            </a:r>
            <a:r>
              <a:rPr lang="es-419" sz="1400" spc="5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debe</a:t>
            </a:r>
            <a:r>
              <a:rPr lang="es-419" sz="140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ser radicada </a:t>
            </a:r>
            <a:r>
              <a:rPr lang="es-419" sz="1400" b="1" spc="-10" dirty="0">
                <a:latin typeface="Arial MT"/>
                <a:cs typeface="Arial MT"/>
              </a:rPr>
              <a:t>en la oficina de </a:t>
            </a:r>
            <a:r>
              <a:rPr lang="es-419" sz="1400" b="1" spc="-5" dirty="0">
                <a:latin typeface="Arial"/>
                <a:cs typeface="Arial"/>
              </a:rPr>
              <a:t>Gestión </a:t>
            </a:r>
            <a:r>
              <a:rPr lang="es-419" sz="1400" b="1" spc="-10" dirty="0">
                <a:latin typeface="Arial"/>
                <a:cs typeface="Arial"/>
              </a:rPr>
              <a:t>Documental </a:t>
            </a:r>
            <a:r>
              <a:rPr lang="es-419" sz="1400" spc="-5" dirty="0">
                <a:latin typeface="Arial MT"/>
                <a:cs typeface="Arial MT"/>
              </a:rPr>
              <a:t>del Centro </a:t>
            </a:r>
            <a:r>
              <a:rPr lang="es-419" sz="1400" spc="-15" dirty="0">
                <a:latin typeface="Arial MT"/>
                <a:cs typeface="Arial MT"/>
              </a:rPr>
              <a:t>de </a:t>
            </a:r>
            <a:r>
              <a:rPr lang="es-419" sz="1400" spc="-1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Investigación </a:t>
            </a:r>
            <a:r>
              <a:rPr lang="es-419" sz="1400" spc="-25" dirty="0">
                <a:latin typeface="Arial MT"/>
                <a:cs typeface="Arial MT"/>
              </a:rPr>
              <a:t>LA SUIZA, </a:t>
            </a:r>
            <a:r>
              <a:rPr lang="es-419" sz="1400" b="1" spc="-10" dirty="0">
                <a:latin typeface="Arial"/>
                <a:cs typeface="Arial"/>
              </a:rPr>
              <a:t>ubicada en </a:t>
            </a:r>
            <a:r>
              <a:rPr lang="es-419" sz="1400" b="1" spc="-5" dirty="0">
                <a:latin typeface="Arial"/>
                <a:cs typeface="Arial"/>
              </a:rPr>
              <a:t>el Km 32 Vía al Mar, Rionegro – Santander </a:t>
            </a:r>
            <a:r>
              <a:rPr lang="es-419" sz="1400" spc="-5" dirty="0">
                <a:latin typeface="Arial MT"/>
                <a:cs typeface="Arial MT"/>
              </a:rPr>
              <a:t>hasta las </a:t>
            </a:r>
            <a:r>
              <a:rPr lang="es-419" sz="1400" dirty="0">
                <a:latin typeface="Arial MT"/>
                <a:cs typeface="Arial MT"/>
              </a:rPr>
              <a:t>3:30 </a:t>
            </a:r>
            <a:r>
              <a:rPr lang="es-419" sz="1400" spc="-10" dirty="0">
                <a:latin typeface="Arial MT"/>
                <a:cs typeface="Arial MT"/>
              </a:rPr>
              <a:t>p.m. </a:t>
            </a:r>
            <a:r>
              <a:rPr lang="es-419" sz="1400" spc="-5" dirty="0">
                <a:latin typeface="Arial MT"/>
                <a:cs typeface="Arial MT"/>
              </a:rPr>
              <a:t>del día </a:t>
            </a:r>
            <a:r>
              <a:rPr lang="es-419" sz="1400" b="1" spc="-5" dirty="0">
                <a:latin typeface="Arial MT"/>
                <a:cs typeface="Arial MT"/>
              </a:rPr>
              <a:t>17</a:t>
            </a:r>
            <a:r>
              <a:rPr lang="es-419" sz="1400" b="1" spc="-10" dirty="0">
                <a:latin typeface="Arial"/>
                <a:cs typeface="Arial"/>
              </a:rPr>
              <a:t> </a:t>
            </a:r>
            <a:r>
              <a:rPr lang="es-419" sz="1400" b="1" spc="-5" dirty="0">
                <a:latin typeface="Arial"/>
                <a:cs typeface="Arial"/>
              </a:rPr>
              <a:t>de junio </a:t>
            </a:r>
            <a:r>
              <a:rPr lang="es-419" sz="1400" b="1" spc="-10" dirty="0">
                <a:latin typeface="Arial"/>
                <a:cs typeface="Arial"/>
              </a:rPr>
              <a:t>de </a:t>
            </a:r>
            <a:r>
              <a:rPr lang="es-419" sz="1400" b="1" spc="-5" dirty="0">
                <a:latin typeface="Arial"/>
                <a:cs typeface="Arial"/>
              </a:rPr>
              <a:t>2022. </a:t>
            </a:r>
            <a:r>
              <a:rPr lang="es-419" sz="1400" spc="-15" dirty="0">
                <a:latin typeface="Arial MT"/>
                <a:cs typeface="Arial MT"/>
              </a:rPr>
              <a:t>La </a:t>
            </a:r>
            <a:r>
              <a:rPr lang="es-419" sz="1400" spc="-1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visita para conocer el estado del se podrá realizar el día </a:t>
            </a:r>
            <a:r>
              <a:rPr lang="es-419" sz="1400" b="1" spc="-5" dirty="0">
                <a:latin typeface="Arial MT"/>
                <a:cs typeface="Arial MT"/>
              </a:rPr>
              <a:t>10 </a:t>
            </a:r>
            <a:r>
              <a:rPr lang="es-419" sz="1400" b="1" spc="-5" dirty="0">
                <a:latin typeface="Arial"/>
                <a:cs typeface="Arial"/>
              </a:rPr>
              <a:t>de junio de 2022</a:t>
            </a:r>
            <a:r>
              <a:rPr lang="es-419" sz="1400" spc="-5" dirty="0">
                <a:latin typeface="Arial MT"/>
                <a:cs typeface="Arial MT"/>
              </a:rPr>
              <a:t>, </a:t>
            </a:r>
            <a:r>
              <a:rPr lang="es-419" sz="140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entre las 8:00 a.m. </a:t>
            </a:r>
            <a:r>
              <a:rPr lang="es-419" sz="1400" dirty="0">
                <a:latin typeface="Arial MT"/>
                <a:cs typeface="Arial MT"/>
              </a:rPr>
              <a:t>- </a:t>
            </a:r>
            <a:r>
              <a:rPr lang="es-419" sz="1400" spc="-10" dirty="0">
                <a:latin typeface="Arial MT"/>
                <a:cs typeface="Arial MT"/>
              </a:rPr>
              <a:t>12:00 </a:t>
            </a:r>
            <a:r>
              <a:rPr lang="es-419" sz="1400" spc="-5" dirty="0">
                <a:latin typeface="Arial MT"/>
                <a:cs typeface="Arial MT"/>
              </a:rPr>
              <a:t>m. </a:t>
            </a:r>
            <a:r>
              <a:rPr lang="es-419" sz="1400" dirty="0">
                <a:latin typeface="Arial MT"/>
                <a:cs typeface="Arial MT"/>
              </a:rPr>
              <a:t>y </a:t>
            </a:r>
            <a:r>
              <a:rPr lang="es-419" sz="1400" spc="-5" dirty="0">
                <a:latin typeface="Arial MT"/>
                <a:cs typeface="Arial MT"/>
              </a:rPr>
              <a:t>de 1:00 </a:t>
            </a:r>
            <a:r>
              <a:rPr lang="es-419" sz="1400" spc="-10" dirty="0">
                <a:latin typeface="Arial MT"/>
                <a:cs typeface="Arial MT"/>
              </a:rPr>
              <a:t>p.m. </a:t>
            </a:r>
            <a:r>
              <a:rPr lang="es-419" sz="1400" dirty="0">
                <a:latin typeface="Arial MT"/>
                <a:cs typeface="Arial MT"/>
              </a:rPr>
              <a:t>- </a:t>
            </a:r>
            <a:r>
              <a:rPr lang="es-419" sz="1400" spc="-5" dirty="0">
                <a:latin typeface="Arial MT"/>
                <a:cs typeface="Arial MT"/>
              </a:rPr>
              <a:t>3:30 </a:t>
            </a:r>
            <a:r>
              <a:rPr lang="es-419" sz="1400" spc="-10" dirty="0">
                <a:latin typeface="Arial MT"/>
                <a:cs typeface="Arial MT"/>
              </a:rPr>
              <a:t>p.m., </a:t>
            </a:r>
            <a:r>
              <a:rPr lang="es-419" sz="1400" spc="-5" dirty="0">
                <a:latin typeface="Arial MT"/>
                <a:cs typeface="Arial MT"/>
              </a:rPr>
              <a:t>en las instalaciones de Agrosavia </a:t>
            </a:r>
            <a:r>
              <a:rPr lang="es-419" sz="1400" b="1" spc="-5" dirty="0">
                <a:latin typeface="Arial"/>
                <a:cs typeface="Arial"/>
              </a:rPr>
              <a:t>C.I. La Suiza</a:t>
            </a:r>
            <a:r>
              <a:rPr lang="es-419" sz="1400" b="1" spc="-10" dirty="0">
                <a:latin typeface="Arial"/>
                <a:cs typeface="Arial"/>
              </a:rPr>
              <a:t>. </a:t>
            </a:r>
            <a:r>
              <a:rPr lang="es-419" sz="1400" b="1" spc="-5" dirty="0">
                <a:latin typeface="Arial"/>
                <a:cs typeface="Arial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Para solicitar cita </a:t>
            </a:r>
            <a:r>
              <a:rPr lang="es-419" sz="1400" spc="-10" dirty="0">
                <a:latin typeface="Arial MT"/>
                <a:cs typeface="Arial MT"/>
              </a:rPr>
              <a:t>de </a:t>
            </a:r>
            <a:r>
              <a:rPr lang="es-419" sz="1400" spc="-5" dirty="0">
                <a:latin typeface="Arial MT"/>
                <a:cs typeface="Arial MT"/>
              </a:rPr>
              <a:t>verificación debe dirigir </a:t>
            </a:r>
            <a:r>
              <a:rPr lang="es-419" sz="1400" dirty="0">
                <a:latin typeface="Arial MT"/>
                <a:cs typeface="Arial MT"/>
              </a:rPr>
              <a:t>la </a:t>
            </a:r>
            <a:r>
              <a:rPr lang="es-419" sz="1400" spc="-5" dirty="0">
                <a:latin typeface="Arial MT"/>
                <a:cs typeface="Arial MT"/>
              </a:rPr>
              <a:t>solicitud al correo </a:t>
            </a:r>
            <a:r>
              <a:rPr lang="es-419" sz="1400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</a:rPr>
              <a:t>lflorez@agrosavia.co</a:t>
            </a:r>
            <a:r>
              <a:rPr lang="es-419" sz="1400" spc="-5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indicando </a:t>
            </a:r>
            <a:r>
              <a:rPr lang="es-419" sz="1400" dirty="0">
                <a:latin typeface="Arial MT"/>
                <a:cs typeface="Arial MT"/>
              </a:rPr>
              <a:t> nombre,</a:t>
            </a:r>
            <a:r>
              <a:rPr lang="es-419" sz="1400" spc="-45" dirty="0">
                <a:latin typeface="Arial MT"/>
                <a:cs typeface="Arial MT"/>
              </a:rPr>
              <a:t> </a:t>
            </a:r>
            <a:r>
              <a:rPr lang="es-419" sz="1400" dirty="0">
                <a:latin typeface="Arial MT"/>
                <a:cs typeface="Arial MT"/>
              </a:rPr>
              <a:t>teléfono</a:t>
            </a:r>
            <a:r>
              <a:rPr lang="es-419" sz="1400" spc="-4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de</a:t>
            </a:r>
            <a:r>
              <a:rPr lang="es-419" sz="1400" spc="-10" dirty="0">
                <a:latin typeface="Arial MT"/>
                <a:cs typeface="Arial MT"/>
              </a:rPr>
              <a:t> </a:t>
            </a:r>
            <a:r>
              <a:rPr lang="es-419" sz="1400" dirty="0">
                <a:latin typeface="Arial MT"/>
                <a:cs typeface="Arial MT"/>
              </a:rPr>
              <a:t>contacto</a:t>
            </a:r>
            <a:r>
              <a:rPr lang="es-419" sz="1400" spc="-40" dirty="0">
                <a:latin typeface="Arial MT"/>
                <a:cs typeface="Arial MT"/>
              </a:rPr>
              <a:t> </a:t>
            </a:r>
            <a:r>
              <a:rPr lang="es-419" sz="1400" dirty="0">
                <a:latin typeface="Arial MT"/>
                <a:cs typeface="Arial MT"/>
              </a:rPr>
              <a:t>y</a:t>
            </a:r>
            <a:r>
              <a:rPr lang="es-419" sz="1400" spc="-15" dirty="0">
                <a:latin typeface="Arial MT"/>
                <a:cs typeface="Arial MT"/>
              </a:rPr>
              <a:t> </a:t>
            </a:r>
            <a:r>
              <a:rPr lang="es-419" sz="1400" dirty="0">
                <a:latin typeface="Arial MT"/>
                <a:cs typeface="Arial MT"/>
              </a:rPr>
              <a:t>posibles</a:t>
            </a:r>
            <a:r>
              <a:rPr lang="es-419" sz="1400" spc="-20" dirty="0">
                <a:latin typeface="Arial MT"/>
                <a:cs typeface="Arial MT"/>
              </a:rPr>
              <a:t> </a:t>
            </a:r>
            <a:r>
              <a:rPr lang="es-419" sz="1400" dirty="0">
                <a:latin typeface="Arial MT"/>
                <a:cs typeface="Arial MT"/>
              </a:rPr>
              <a:t>horarios</a:t>
            </a:r>
            <a:r>
              <a:rPr lang="es-419" sz="1400" spc="-4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de</a:t>
            </a:r>
            <a:r>
              <a:rPr lang="es-419" sz="1400" spc="-20" dirty="0">
                <a:latin typeface="Arial MT"/>
                <a:cs typeface="Arial MT"/>
              </a:rPr>
              <a:t> </a:t>
            </a:r>
            <a:r>
              <a:rPr lang="es-419" sz="1400" dirty="0">
                <a:latin typeface="Arial MT"/>
                <a:cs typeface="Arial MT"/>
              </a:rPr>
              <a:t>asistencia.</a:t>
            </a:r>
          </a:p>
          <a:p>
            <a:pPr marL="12700" marR="5080" algn="just">
              <a:lnSpc>
                <a:spcPct val="99100"/>
              </a:lnSpc>
              <a:spcBef>
                <a:spcPts val="20"/>
              </a:spcBef>
            </a:pPr>
            <a:r>
              <a:rPr lang="es-419" sz="1400" spc="-35" dirty="0">
                <a:latin typeface="Arial MT"/>
                <a:cs typeface="Arial MT"/>
              </a:rPr>
              <a:t>Todos </a:t>
            </a:r>
            <a:r>
              <a:rPr lang="es-419" sz="1400" spc="-5" dirty="0">
                <a:latin typeface="Arial MT"/>
                <a:cs typeface="Arial MT"/>
              </a:rPr>
              <a:t>los gastos generados </a:t>
            </a:r>
            <a:r>
              <a:rPr lang="es-419" sz="1400" spc="-10" dirty="0">
                <a:latin typeface="Arial MT"/>
                <a:cs typeface="Arial MT"/>
              </a:rPr>
              <a:t>para </a:t>
            </a:r>
            <a:r>
              <a:rPr lang="es-419" sz="1400" dirty="0">
                <a:latin typeface="Arial MT"/>
                <a:cs typeface="Arial MT"/>
              </a:rPr>
              <a:t>la </a:t>
            </a:r>
            <a:r>
              <a:rPr lang="es-419" sz="1400" spc="-5" dirty="0">
                <a:latin typeface="Arial MT"/>
                <a:cs typeface="Arial MT"/>
              </a:rPr>
              <a:t>visita </a:t>
            </a:r>
            <a:r>
              <a:rPr lang="es-419" sz="1400" dirty="0">
                <a:latin typeface="Arial MT"/>
                <a:cs typeface="Arial MT"/>
              </a:rPr>
              <a:t>y </a:t>
            </a:r>
            <a:r>
              <a:rPr lang="es-419" sz="1400" spc="-5" dirty="0">
                <a:latin typeface="Arial MT"/>
                <a:cs typeface="Arial MT"/>
              </a:rPr>
              <a:t>el transporte </a:t>
            </a:r>
            <a:r>
              <a:rPr lang="es-419" sz="1400" dirty="0">
                <a:latin typeface="Arial MT"/>
                <a:cs typeface="Arial MT"/>
              </a:rPr>
              <a:t>de </a:t>
            </a:r>
            <a:r>
              <a:rPr lang="es-419" sz="1400" spc="-5" dirty="0">
                <a:latin typeface="Arial MT"/>
                <a:cs typeface="Arial MT"/>
              </a:rPr>
              <a:t>los elementos deberán ser asumidos por el </a:t>
            </a:r>
            <a:r>
              <a:rPr lang="es-419" sz="140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interesado.</a:t>
            </a:r>
            <a:r>
              <a:rPr lang="es-419" sz="140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Para</a:t>
            </a:r>
            <a:r>
              <a:rPr lang="es-419" sz="140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mayor</a:t>
            </a:r>
            <a:r>
              <a:rPr lang="es-419" sz="140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información</a:t>
            </a:r>
            <a:r>
              <a:rPr lang="es-419" sz="140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contactar</a:t>
            </a:r>
            <a:r>
              <a:rPr lang="es-419" sz="1400" dirty="0">
                <a:latin typeface="Arial MT"/>
                <a:cs typeface="Arial MT"/>
              </a:rPr>
              <a:t> a</a:t>
            </a:r>
            <a:r>
              <a:rPr lang="es-419" sz="1400" spc="5" dirty="0">
                <a:latin typeface="Arial MT"/>
                <a:cs typeface="Arial MT"/>
              </a:rPr>
              <a:t> </a:t>
            </a:r>
            <a:r>
              <a:rPr lang="es-419" sz="1400" b="1" spc="-10" dirty="0">
                <a:latin typeface="Arial"/>
                <a:cs typeface="Arial"/>
              </a:rPr>
              <a:t>DIEGO MAURICIO ROLDAN</a:t>
            </a:r>
            <a:r>
              <a:rPr lang="es-419" sz="1400" b="1" dirty="0">
                <a:latin typeface="Arial"/>
                <a:cs typeface="Arial"/>
              </a:rPr>
              <a:t>,</a:t>
            </a:r>
            <a:r>
              <a:rPr lang="es-419" sz="1400" b="1" spc="5" dirty="0">
                <a:latin typeface="Arial"/>
                <a:cs typeface="Arial"/>
              </a:rPr>
              <a:t> INGRID JULIETH FIERRO </a:t>
            </a:r>
            <a:r>
              <a:rPr lang="es-419" sz="1400" b="1" dirty="0">
                <a:latin typeface="Arial"/>
                <a:cs typeface="Arial"/>
              </a:rPr>
              <a:t>Y/O</a:t>
            </a:r>
            <a:r>
              <a:rPr lang="es-419" sz="1400" b="1" spc="5" dirty="0">
                <a:latin typeface="Arial"/>
                <a:cs typeface="Arial"/>
              </a:rPr>
              <a:t> </a:t>
            </a:r>
            <a:r>
              <a:rPr lang="es-419" sz="1400" b="1" spc="-10" dirty="0">
                <a:latin typeface="Arial"/>
                <a:cs typeface="Arial"/>
              </a:rPr>
              <a:t>LIZETH TATIANA FLOREZ </a:t>
            </a:r>
            <a:r>
              <a:rPr lang="es-419" sz="1400" spc="-10" dirty="0">
                <a:latin typeface="Arial"/>
                <a:cs typeface="Arial"/>
              </a:rPr>
              <a:t>a</a:t>
            </a:r>
            <a:r>
              <a:rPr lang="es-419" sz="1400" spc="5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los</a:t>
            </a:r>
            <a:r>
              <a:rPr lang="es-419" sz="140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siguientes</a:t>
            </a:r>
            <a:r>
              <a:rPr lang="es-419" sz="140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correos</a:t>
            </a:r>
            <a:r>
              <a:rPr lang="es-419" sz="1400" dirty="0">
                <a:latin typeface="Arial MT"/>
                <a:cs typeface="Arial MT"/>
              </a:rPr>
              <a:t> </a:t>
            </a:r>
            <a:r>
              <a:rPr lang="es-419" sz="1400" spc="-5" dirty="0">
                <a:latin typeface="Arial MT"/>
                <a:cs typeface="Arial MT"/>
              </a:rPr>
              <a:t>electrónicos</a:t>
            </a:r>
            <a:r>
              <a:rPr lang="es-419" sz="1400" dirty="0">
                <a:latin typeface="Arial MT"/>
                <a:cs typeface="Arial MT"/>
              </a:rPr>
              <a:t> –</a:t>
            </a:r>
            <a:r>
              <a:rPr lang="es-419" sz="1400" spc="5" dirty="0">
                <a:latin typeface="Arial MT"/>
                <a:cs typeface="Arial MT"/>
              </a:rPr>
              <a:t> </a:t>
            </a:r>
            <a:r>
              <a:rPr lang="es-419" sz="1400" spc="-5" dirty="0">
                <a:solidFill>
                  <a:srgbClr val="0462C1"/>
                </a:solidFill>
                <a:latin typeface="Calibri"/>
                <a:cs typeface="Calibri"/>
              </a:rPr>
              <a:t>dmroldan@agrosavia.co/ </a:t>
            </a:r>
            <a:r>
              <a:rPr lang="es-419" sz="1400" spc="-30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lang="es-419" sz="1400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ifierro@agrosavia.co</a:t>
            </a:r>
            <a:r>
              <a:rPr lang="es-419" sz="1400" spc="-30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lang="es-419" sz="1400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lflorez@agrosavia.co</a:t>
            </a:r>
            <a:r>
              <a:rPr lang="es-419" sz="1400" spc="-5" dirty="0">
                <a:latin typeface="Calibri"/>
                <a:cs typeface="Calibri"/>
              </a:rPr>
              <a:t>.</a:t>
            </a:r>
            <a:endParaRPr lang="es-419" sz="1400" dirty="0">
              <a:latin typeface="Calibri"/>
              <a:cs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7CA25E-969B-4CAB-A125-C74F125CD072}"/>
              </a:ext>
            </a:extLst>
          </p:cNvPr>
          <p:cNvSpPr/>
          <p:nvPr/>
        </p:nvSpPr>
        <p:spPr>
          <a:xfrm>
            <a:off x="24452" y="906052"/>
            <a:ext cx="87920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419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Convocatoria en </a:t>
            </a:r>
            <a:r>
              <a:rPr lang="es-419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s-419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obre  </a:t>
            </a:r>
            <a:r>
              <a:rPr lang="es-419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s-419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errado</a:t>
            </a:r>
          </a:p>
        </p:txBody>
      </p:sp>
    </p:spTree>
    <p:extLst>
      <p:ext uri="{BB962C8B-B14F-4D97-AF65-F5344CB8AC3E}">
        <p14:creationId xmlns:p14="http://schemas.microsoft.com/office/powerpoint/2010/main" val="72901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F0CCDD31-D23B-4B90-BB6E-C6D1EE84E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536610"/>
              </p:ext>
            </p:extLst>
          </p:nvPr>
        </p:nvGraphicFramePr>
        <p:xfrm>
          <a:off x="330657" y="1354695"/>
          <a:ext cx="8427494" cy="673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097">
                  <a:extLst>
                    <a:ext uri="{9D8B030D-6E8A-4147-A177-3AD203B41FA5}">
                      <a16:colId xmlns:a16="http://schemas.microsoft.com/office/drawing/2014/main" val="2764817702"/>
                    </a:ext>
                  </a:extLst>
                </a:gridCol>
                <a:gridCol w="4150262">
                  <a:extLst>
                    <a:ext uri="{9D8B030D-6E8A-4147-A177-3AD203B41FA5}">
                      <a16:colId xmlns:a16="http://schemas.microsoft.com/office/drawing/2014/main" val="956072057"/>
                    </a:ext>
                  </a:extLst>
                </a:gridCol>
                <a:gridCol w="3753135">
                  <a:extLst>
                    <a:ext uri="{9D8B030D-6E8A-4147-A177-3AD203B41FA5}">
                      <a16:colId xmlns:a16="http://schemas.microsoft.com/office/drawing/2014/main" val="67227581"/>
                    </a:ext>
                  </a:extLst>
                </a:gridCol>
              </a:tblGrid>
              <a:tr h="336997">
                <a:tc>
                  <a:txBody>
                    <a:bodyPr/>
                    <a:lstStyle/>
                    <a:p>
                      <a:r>
                        <a:rPr lang="es-ES" sz="1600" dirty="0"/>
                        <a:t>No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Grupo de Activo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Nombre del Activo</a:t>
                      </a:r>
                      <a:endParaRPr lang="es-419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54355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419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de Transporte</a:t>
                      </a:r>
                      <a:endParaRPr lang="es-419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419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Camión  Marca DOGDE </a:t>
                      </a:r>
                      <a:endParaRPr lang="es-419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45225667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4E7C9BC-195F-4539-81CE-E52D9FF55D56}"/>
              </a:ext>
            </a:extLst>
          </p:cNvPr>
          <p:cNvSpPr/>
          <p:nvPr/>
        </p:nvSpPr>
        <p:spPr>
          <a:xfrm>
            <a:off x="334368" y="431365"/>
            <a:ext cx="55068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Bienes a Ofertar</a:t>
            </a:r>
            <a:endParaRPr lang="es-419" sz="5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Imagen 4" descr="Imagen que contiene exterior, pasto, camioneta, coche&#10;&#10;Descripción generada automáticamente">
            <a:extLst>
              <a:ext uri="{FF2B5EF4-FFF2-40B4-BE49-F238E27FC236}">
                <a16:creationId xmlns:a16="http://schemas.microsoft.com/office/drawing/2014/main" id="{6D732BD9-DD7A-490A-9827-B88426928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8" y="2625150"/>
            <a:ext cx="4756247" cy="3567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 descr="Imagen que contiene coche, exterior, viejo, transporte&#10;&#10;Descripción generada automáticamente">
            <a:extLst>
              <a:ext uri="{FF2B5EF4-FFF2-40B4-BE49-F238E27FC236}">
                <a16:creationId xmlns:a16="http://schemas.microsoft.com/office/drawing/2014/main" id="{A62EF624-C840-4559-8ACC-AB1D60F72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2278025"/>
            <a:ext cx="3111458" cy="4148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429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mioneta de color verde&#10;&#10;Descripción generada automáticamente con confianza baja">
            <a:extLst>
              <a:ext uri="{FF2B5EF4-FFF2-40B4-BE49-F238E27FC236}">
                <a16:creationId xmlns:a16="http://schemas.microsoft.com/office/drawing/2014/main" id="{C416CEA1-912A-72A7-34AD-2C4A85368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4" y="2008421"/>
            <a:ext cx="4688115" cy="2779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 descr="Una camioneta verde estacionada en el pasto&#10;&#10;Descripción generada automáticamente con confianza baja">
            <a:extLst>
              <a:ext uri="{FF2B5EF4-FFF2-40B4-BE49-F238E27FC236}">
                <a16:creationId xmlns:a16="http://schemas.microsoft.com/office/drawing/2014/main" id="{0F378847-12C7-83B4-380C-59CCAEA81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0"/>
          <a:stretch/>
        </p:blipFill>
        <p:spPr>
          <a:xfrm>
            <a:off x="5183415" y="1238249"/>
            <a:ext cx="3554186" cy="5086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528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217EE8-194F-4915-BC8B-F9851674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60" y="1838317"/>
            <a:ext cx="8952079" cy="4351338"/>
          </a:xfrm>
        </p:spPr>
        <p:txBody>
          <a:bodyPr/>
          <a:lstStyle/>
          <a:p>
            <a:r>
              <a:rPr lang="es-ES" b="1" dirty="0"/>
              <a:t>Participantes del Proceso: </a:t>
            </a:r>
            <a:r>
              <a:rPr lang="es-ES" dirty="0"/>
              <a:t>Público en general</a:t>
            </a:r>
          </a:p>
          <a:p>
            <a:r>
              <a:rPr lang="es-ES" b="1" dirty="0"/>
              <a:t>Numero de Lotes ofertados: </a:t>
            </a:r>
            <a:r>
              <a:rPr lang="es-ES" dirty="0"/>
              <a:t>Uno (1)</a:t>
            </a:r>
          </a:p>
          <a:p>
            <a:r>
              <a:rPr lang="es-ES" b="1" dirty="0"/>
              <a:t>Proceso de adjudicación: </a:t>
            </a:r>
            <a:r>
              <a:rPr lang="es-ES" dirty="0"/>
              <a:t>Se tendrá en cuenta el mejor precio ofertado.</a:t>
            </a:r>
          </a:p>
          <a:p>
            <a:r>
              <a:rPr lang="es-ES" b="1" dirty="0"/>
              <a:t>Ofertas en orden de llegada</a:t>
            </a:r>
          </a:p>
          <a:p>
            <a:r>
              <a:rPr lang="es-ES" b="1" dirty="0"/>
              <a:t>Oferta comercial:</a:t>
            </a:r>
            <a:r>
              <a:rPr lang="es-ES" dirty="0"/>
              <a:t> El proponente debe informar el destino final de los bienes adquiridos en la presente subasta.</a:t>
            </a:r>
            <a:endParaRPr lang="es-419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BA91CD-CDEC-49E9-BD1C-420B02CB46F9}"/>
              </a:ext>
            </a:extLst>
          </p:cNvPr>
          <p:cNvSpPr txBox="1"/>
          <p:nvPr/>
        </p:nvSpPr>
        <p:spPr>
          <a:xfrm>
            <a:off x="1640288" y="5459423"/>
            <a:ext cx="6124855" cy="779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905" algn="ctr">
              <a:lnSpc>
                <a:spcPct val="80000"/>
              </a:lnSpc>
              <a:spcBef>
                <a:spcPts val="585"/>
              </a:spcBef>
            </a:pPr>
            <a:r>
              <a:rPr lang="es-419" sz="1800" b="1" dirty="0">
                <a:latin typeface="Calibri"/>
                <a:cs typeface="Calibri"/>
              </a:rPr>
              <a:t>¡NO </a:t>
            </a:r>
            <a:r>
              <a:rPr lang="es-419" sz="1800" b="1" spc="-25" dirty="0">
                <a:latin typeface="Calibri"/>
                <a:cs typeface="Calibri"/>
              </a:rPr>
              <a:t>OLVIDES!, </a:t>
            </a:r>
            <a:r>
              <a:rPr lang="es-419" sz="1800" dirty="0">
                <a:latin typeface="Calibri"/>
                <a:cs typeface="Calibri"/>
              </a:rPr>
              <a:t>VERIFICAR </a:t>
            </a:r>
            <a:r>
              <a:rPr lang="es-419" sz="1800" spc="5" dirty="0">
                <a:latin typeface="Calibri"/>
                <a:cs typeface="Calibri"/>
              </a:rPr>
              <a:t> </a:t>
            </a:r>
            <a:r>
              <a:rPr lang="es-419" sz="1800" spc="-5" dirty="0">
                <a:latin typeface="Calibri"/>
                <a:cs typeface="Calibri"/>
              </a:rPr>
              <a:t>CONDICIONES </a:t>
            </a:r>
            <a:r>
              <a:rPr lang="es-419" sz="1800" spc="-35" dirty="0">
                <a:latin typeface="Calibri"/>
                <a:cs typeface="Calibri"/>
              </a:rPr>
              <a:t>PARA </a:t>
            </a:r>
            <a:r>
              <a:rPr lang="es-419" sz="1800" spc="-20" dirty="0">
                <a:latin typeface="Calibri"/>
                <a:cs typeface="Calibri"/>
              </a:rPr>
              <a:t>PRESENTAR </a:t>
            </a:r>
            <a:r>
              <a:rPr lang="es-419" sz="1800" spc="-5" dirty="0">
                <a:latin typeface="Calibri"/>
                <a:cs typeface="Calibri"/>
              </a:rPr>
              <a:t>TU </a:t>
            </a:r>
            <a:r>
              <a:rPr lang="es-419" sz="1800" dirty="0">
                <a:latin typeface="Calibri"/>
                <a:cs typeface="Calibri"/>
              </a:rPr>
              <a:t> </a:t>
            </a:r>
            <a:r>
              <a:rPr lang="es-419" sz="1800" spc="-25" dirty="0">
                <a:latin typeface="Calibri"/>
                <a:cs typeface="Calibri"/>
              </a:rPr>
              <a:t>PROPUESTA </a:t>
            </a:r>
            <a:r>
              <a:rPr lang="es-419" sz="1800" dirty="0">
                <a:latin typeface="Calibri"/>
                <a:cs typeface="Calibri"/>
              </a:rPr>
              <a:t>Y </a:t>
            </a:r>
            <a:r>
              <a:rPr lang="es-419" sz="1800" spc="-15" dirty="0">
                <a:latin typeface="Calibri"/>
                <a:cs typeface="Calibri"/>
              </a:rPr>
              <a:t>CUALQUIER </a:t>
            </a:r>
            <a:r>
              <a:rPr lang="es-419" sz="1800" dirty="0">
                <a:latin typeface="Calibri"/>
                <a:cs typeface="Calibri"/>
              </a:rPr>
              <a:t>INQUIETUD </a:t>
            </a:r>
            <a:r>
              <a:rPr lang="es-419" sz="1800" spc="-440" dirty="0">
                <a:latin typeface="Calibri"/>
                <a:cs typeface="Calibri"/>
              </a:rPr>
              <a:t> </a:t>
            </a:r>
            <a:r>
              <a:rPr lang="es-419" sz="1800" spc="-5" dirty="0">
                <a:latin typeface="Calibri"/>
                <a:cs typeface="Calibri"/>
              </a:rPr>
              <a:t>DIRIGIR</a:t>
            </a:r>
            <a:r>
              <a:rPr lang="es-419" sz="1800" spc="-35" dirty="0">
                <a:latin typeface="Calibri"/>
                <a:cs typeface="Calibri"/>
              </a:rPr>
              <a:t> </a:t>
            </a:r>
            <a:r>
              <a:rPr lang="es-419" sz="1800" dirty="0">
                <a:latin typeface="Calibri"/>
                <a:cs typeface="Calibri"/>
              </a:rPr>
              <a:t>AL</a:t>
            </a:r>
            <a:r>
              <a:rPr lang="es-419" sz="1800" spc="-5" dirty="0">
                <a:latin typeface="Calibri"/>
                <a:cs typeface="Calibri"/>
              </a:rPr>
              <a:t> </a:t>
            </a:r>
            <a:r>
              <a:rPr lang="es-419" sz="1800" spc="-10" dirty="0">
                <a:latin typeface="Calibri"/>
                <a:cs typeface="Calibri"/>
              </a:rPr>
              <a:t>CORREO</a:t>
            </a:r>
            <a:endParaRPr lang="es-419" sz="1800" dirty="0">
              <a:latin typeface="Calibri"/>
              <a:cs typeface="Calibri"/>
            </a:endParaRPr>
          </a:p>
          <a:p>
            <a:pPr marL="1270" algn="ctr">
              <a:lnSpc>
                <a:spcPts val="1920"/>
              </a:lnSpc>
            </a:pPr>
            <a:r>
              <a:rPr lang="es-419"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lflorez@agrosavia.co</a:t>
            </a:r>
            <a:endParaRPr lang="es-419" sz="1800" dirty="0">
              <a:latin typeface="Calibri"/>
              <a:cs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686458-1E94-4DC1-876B-BCDFF55FCD58}"/>
              </a:ext>
            </a:extLst>
          </p:cNvPr>
          <p:cNvSpPr/>
          <p:nvPr/>
        </p:nvSpPr>
        <p:spPr>
          <a:xfrm>
            <a:off x="272954" y="1008983"/>
            <a:ext cx="82756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Criterios de Verificación para la oferta</a:t>
            </a:r>
            <a:endParaRPr lang="es-419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98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058BA27-B521-21CE-B9B3-406CE9BD978A}"/>
              </a:ext>
            </a:extLst>
          </p:cNvPr>
          <p:cNvSpPr/>
          <p:nvPr/>
        </p:nvSpPr>
        <p:spPr>
          <a:xfrm>
            <a:off x="272954" y="1008983"/>
            <a:ext cx="82756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Obligaciones adicionales del </a:t>
            </a: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proponente</a:t>
            </a: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frente a la venta</a:t>
            </a:r>
            <a:endParaRPr lang="es-419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6FC5CC-352A-6EA8-F211-C8A9F609512D}"/>
              </a:ext>
            </a:extLst>
          </p:cNvPr>
          <p:cNvSpPr txBox="1"/>
          <p:nvPr/>
        </p:nvSpPr>
        <p:spPr>
          <a:xfrm>
            <a:off x="1009934" y="2784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7C85F5E-2398-7D03-569D-0B1B2FF4F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4" y="1632230"/>
            <a:ext cx="887104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Asumir los gastos para realizar la compra del seguro obligatorio de vehículos SOAT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Asumir los gastos y trámites necesarios para realizar la revisión técnico mecánica de vehículos SOAT.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CO" altLang="es-CO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Asumir la totalidad de los gastos y realizar todos los trámites necesarios para el traspaso y/o cancelación de matrícula del vehículo OSJ557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Asumir los gastos y logística necesaria para retirar del CI la Suiza el vehículo OSJ557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Asumir y responsabilizarse de los daños y perjuiciosos que se puedan causar desde el momento en que el vehículo salga de las instalaciones del CI la Suiza y se obtenga la nueva tarjeta de propiedad a nombre del comprador 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AEB6667-C768-F523-7F96-4BD3CE440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4" y="5002031"/>
            <a:ext cx="62233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6B559-289E-4E93-B9EF-62A71D08C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609" y="2674962"/>
            <a:ext cx="6082373" cy="2085280"/>
          </a:xfrm>
        </p:spPr>
        <p:txBody>
          <a:bodyPr>
            <a:noAutofit/>
          </a:bodyPr>
          <a:lstStyle/>
          <a:p>
            <a:r>
              <a:rPr lang="es-MX" sz="14300" b="1" dirty="0"/>
              <a:t>G</a:t>
            </a:r>
            <a:r>
              <a:rPr lang="es-CO" sz="14300" b="1" dirty="0"/>
              <a:t>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18B5EC-6236-49F5-BAAE-0879C2E5C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45" y="503190"/>
            <a:ext cx="4057746" cy="40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08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c34aae-01ab-4ac9-8738-89c8f0392665">INTRCORPOICA-492-714</_dlc_DocId>
    <_dlc_DocIdUrl xmlns="51c34aae-01ab-4ac9-8738-89c8f0392665">
      <Url>http://intranet.corpoica.org.co/ProcesosOrganizacionales/DirecEstrategico/circo/manual/_layouts/15/DocIdRedir.aspx?ID=INTRCORPOICA-492-714</Url>
      <Description>INTRCORPOICA-492-714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36637C1DCEE7499866EFDEA7E50DDD" ma:contentTypeVersion="26" ma:contentTypeDescription="Crear nuevo documento." ma:contentTypeScope="" ma:versionID="3f3a8c169fc2b75be8ca9cce3eac5187">
  <xsd:schema xmlns:xsd="http://www.w3.org/2001/XMLSchema" xmlns:xs="http://www.w3.org/2001/XMLSchema" xmlns:p="http://schemas.microsoft.com/office/2006/metadata/properties" xmlns:ns2="51c34aae-01ab-4ac9-8738-89c8f0392665" targetNamespace="http://schemas.microsoft.com/office/2006/metadata/properties" ma:root="true" ma:fieldsID="84f45c99c802bd3f20290f8688069d8f" ns2:_="">
    <xsd:import namespace="51c34aae-01ab-4ac9-8738-89c8f039266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34aae-01ab-4ac9-8738-89c8f039266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68B579-5E5E-4554-ADD2-CC161277959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266F82-72CC-4CF0-AB6D-CD72AC02D795}">
  <ds:schemaRefs>
    <ds:schemaRef ds:uri="http://purl.org/dc/terms/"/>
    <ds:schemaRef ds:uri="51c34aae-01ab-4ac9-8738-89c8f039266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6089622-8DDE-443F-B524-AB8F99374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c34aae-01ab-4ac9-8738-89c8f0392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729D229-725B-4093-98CC-70A313E31F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9179</TotalTime>
  <Words>528</Words>
  <Application>Microsoft Office PowerPoint</Application>
  <PresentationFormat>Presentación en pantalla (4:3)</PresentationFormat>
  <Paragraphs>52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MT</vt:lpstr>
      <vt:lpstr>Calibri</vt:lpstr>
      <vt:lpstr>Calibri Light</vt:lpstr>
      <vt:lpstr>Tema de Office</vt:lpstr>
      <vt:lpstr>SUBASTA EN SOBRE CERRADO BIENES DEVOLUTIVOS INSERVIBLES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Iván David Alba Hidalgo</cp:lastModifiedBy>
  <cp:revision>442</cp:revision>
  <dcterms:created xsi:type="dcterms:W3CDTF">2018-03-13T15:19:14Z</dcterms:created>
  <dcterms:modified xsi:type="dcterms:W3CDTF">2022-05-26T20:21:05Z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0x010100E336637C1DCEE7499866EFDEA7E50DDD</vt:lpwstr>
  </property>
  <property fmtid="{D5CDD505-2E9C-101B-9397-08002B2CF9AE}" pid="3" name="_dlc_DocIdItemGuid">
    <vt:lpwstr>1460313c-f46d-421f-8586-b65a069dd587</vt:lpwstr>
  </property>
</Properties>
</file>